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698" r:id="rId3"/>
    <p:sldMasterId id="2147483787" r:id="rId4"/>
    <p:sldMasterId id="2147483799" r:id="rId5"/>
    <p:sldMasterId id="2147483811" r:id="rId6"/>
    <p:sldMasterId id="2147483823" r:id="rId7"/>
    <p:sldMasterId id="2147483848" r:id="rId8"/>
    <p:sldMasterId id="2147483874" r:id="rId9"/>
    <p:sldMasterId id="2147484077" r:id="rId10"/>
  </p:sldMasterIdLst>
  <p:notesMasterIdLst>
    <p:notesMasterId r:id="rId48"/>
  </p:notesMasterIdLst>
  <p:sldIdLst>
    <p:sldId id="282" r:id="rId11"/>
    <p:sldId id="281" r:id="rId12"/>
    <p:sldId id="280" r:id="rId13"/>
    <p:sldId id="283" r:id="rId14"/>
    <p:sldId id="297" r:id="rId15"/>
    <p:sldId id="312" r:id="rId16"/>
    <p:sldId id="313" r:id="rId17"/>
    <p:sldId id="314" r:id="rId18"/>
    <p:sldId id="315" r:id="rId19"/>
    <p:sldId id="260" r:id="rId20"/>
    <p:sldId id="261" r:id="rId21"/>
    <p:sldId id="262" r:id="rId22"/>
    <p:sldId id="316" r:id="rId23"/>
    <p:sldId id="317" r:id="rId24"/>
    <p:sldId id="318" r:id="rId25"/>
    <p:sldId id="264" r:id="rId26"/>
    <p:sldId id="265" r:id="rId27"/>
    <p:sldId id="319" r:id="rId28"/>
    <p:sldId id="310" r:id="rId29"/>
    <p:sldId id="320" r:id="rId30"/>
    <p:sldId id="321" r:id="rId31"/>
    <p:sldId id="330" r:id="rId32"/>
    <p:sldId id="291" r:id="rId33"/>
    <p:sldId id="294" r:id="rId34"/>
    <p:sldId id="298" r:id="rId35"/>
    <p:sldId id="331" r:id="rId36"/>
    <p:sldId id="300" r:id="rId37"/>
    <p:sldId id="327" r:id="rId38"/>
    <p:sldId id="328" r:id="rId39"/>
    <p:sldId id="329" r:id="rId40"/>
    <p:sldId id="278" r:id="rId41"/>
    <p:sldId id="338" r:id="rId42"/>
    <p:sldId id="333" r:id="rId43"/>
    <p:sldId id="334" r:id="rId44"/>
    <p:sldId id="335" r:id="rId45"/>
    <p:sldId id="336" r:id="rId46"/>
    <p:sldId id="326" r:id="rId47"/>
  </p:sldIdLst>
  <p:sldSz cx="9144000" cy="6858000" type="screen4x3"/>
  <p:notesSz cx="6858000" cy="99456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F2F"/>
    <a:srgbClr val="E87272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2" autoAdjust="0"/>
    <p:restoredTop sz="94660"/>
  </p:normalViewPr>
  <p:slideViewPr>
    <p:cSldViewPr>
      <p:cViewPr varScale="1">
        <p:scale>
          <a:sx n="106" d="100"/>
          <a:sy n="106" d="100"/>
        </p:scale>
        <p:origin x="17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AE445-B076-4C3C-9AA0-7E3D67764746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AAE2EA7-60EC-4EA4-87F9-1B4F9F8882AD}" type="asst">
      <dgm:prSet phldrT="[Текст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Навчальні досягнення учнів</a:t>
          </a:r>
          <a:endParaRPr lang="uk-UA" sz="2800" b="1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  <a:p>
          <a:endParaRPr lang="en-US" dirty="0"/>
        </a:p>
      </dgm:t>
    </dgm:pt>
    <dgm:pt modelId="{E8D08BC6-7604-48B7-B911-C22BB0458A02}" type="parTrans" cxnId="{04BAA021-8FFF-4DAD-88FA-0663FFE665E7}">
      <dgm:prSet/>
      <dgm:spPr/>
      <dgm:t>
        <a:bodyPr/>
        <a:lstStyle/>
        <a:p>
          <a:endParaRPr lang="en-US"/>
        </a:p>
      </dgm:t>
    </dgm:pt>
    <dgm:pt modelId="{4F7BA6C1-30FC-4A08-8B88-E8214E74D718}" type="sibTrans" cxnId="{04BAA021-8FFF-4DAD-88FA-0663FFE665E7}">
      <dgm:prSet/>
      <dgm:spPr/>
      <dgm:t>
        <a:bodyPr/>
        <a:lstStyle/>
        <a:p>
          <a:endParaRPr lang="en-US"/>
        </a:p>
      </dgm:t>
    </dgm:pt>
    <dgm:pt modelId="{C669AEE7-42A2-4694-95DA-6FD2361745A8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en-US" sz="1800" b="1" dirty="0">
              <a:latin typeface="Cambria" pitchFamily="18" charset="0"/>
              <a:cs typeface="Times New Roman" pitchFamily="18" charset="0"/>
            </a:rPr>
            <a:t>Призери олімпіад з української мови і літератури </a:t>
          </a:r>
        </a:p>
        <a:p>
          <a:pPr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/>
        </a:p>
      </dgm:t>
    </dgm:pt>
    <dgm:pt modelId="{5DD50516-2F30-452A-961B-F1132DDB3964}" type="parTrans" cxnId="{86B721EA-8BC6-4D26-AA7C-3461201D4223}">
      <dgm:prSet/>
      <dgm:spPr/>
      <dgm:t>
        <a:bodyPr/>
        <a:lstStyle/>
        <a:p>
          <a:endParaRPr lang="en-US"/>
        </a:p>
      </dgm:t>
    </dgm:pt>
    <dgm:pt modelId="{3227A083-39AB-4DB6-8CCB-F14C81BEFF78}" type="sibTrans" cxnId="{86B721EA-8BC6-4D26-AA7C-3461201D4223}">
      <dgm:prSet/>
      <dgm:spPr/>
      <dgm:t>
        <a:bodyPr/>
        <a:lstStyle/>
        <a:p>
          <a:endParaRPr lang="en-US"/>
        </a:p>
      </dgm:t>
    </dgm:pt>
    <dgm:pt modelId="{7ADACCA7-4929-4398-A7F1-895A5E9E7E54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en-US" sz="1800" b="1" dirty="0">
              <a:latin typeface="Cambria" pitchFamily="18" charset="0"/>
              <a:cs typeface="Times New Roman" pitchFamily="18" charset="0"/>
            </a:rPr>
            <a:t>Призер у Міжнародному конкурсі з української мови імені Петра </a:t>
          </a:r>
          <a:r>
            <a:rPr lang="uk-UA" altLang="en-US" sz="1800" b="1" dirty="0" err="1">
              <a:latin typeface="Cambria" pitchFamily="18" charset="0"/>
              <a:cs typeface="Times New Roman" pitchFamily="18" charset="0"/>
            </a:rPr>
            <a:t>Яцика</a:t>
          </a:r>
          <a:endParaRPr lang="uk-UA" altLang="en-US" sz="1800" b="1" dirty="0">
            <a:latin typeface="Cambria" pitchFamily="18" charset="0"/>
            <a:cs typeface="Times New Roman" pitchFamily="18" charset="0"/>
          </a:endParaRPr>
        </a:p>
        <a:p>
          <a:pPr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b="1" dirty="0"/>
        </a:p>
      </dgm:t>
    </dgm:pt>
    <dgm:pt modelId="{99408F64-8D89-41D0-BA10-2C1831FB364F}" type="parTrans" cxnId="{8B49303C-2F16-4C14-B9E4-4FA4A4231A7F}">
      <dgm:prSet/>
      <dgm:spPr/>
      <dgm:t>
        <a:bodyPr/>
        <a:lstStyle/>
        <a:p>
          <a:endParaRPr lang="en-US"/>
        </a:p>
      </dgm:t>
    </dgm:pt>
    <dgm:pt modelId="{EF034DEB-CF65-4CE7-9452-37EA1D79A850}" type="sibTrans" cxnId="{8B49303C-2F16-4C14-B9E4-4FA4A4231A7F}">
      <dgm:prSet/>
      <dgm:spPr/>
      <dgm:t>
        <a:bodyPr/>
        <a:lstStyle/>
        <a:p>
          <a:endParaRPr lang="en-US"/>
        </a:p>
      </dgm:t>
    </dgm:pt>
    <dgm:pt modelId="{EB698F5E-4548-4D10-B5E6-438D4D83911E}">
      <dgm:prSet phldrT="[Текст]" custT="1"/>
      <dgm:spPr/>
      <dgm:t>
        <a:bodyPr/>
        <a:lstStyle/>
        <a:p>
          <a:r>
            <a:rPr lang="uk-UA" sz="2000" b="1" dirty="0"/>
            <a:t>Призери </a:t>
          </a:r>
        </a:p>
        <a:p>
          <a:r>
            <a:rPr lang="uk-UA" sz="2000" b="1" dirty="0"/>
            <a:t>олімпіади з трудового навчання, технологій</a:t>
          </a:r>
          <a:endParaRPr lang="en-US" sz="2000" b="1" dirty="0"/>
        </a:p>
      </dgm:t>
    </dgm:pt>
    <dgm:pt modelId="{C435752A-3F7B-4BB5-BABA-51500A81BE6C}" type="sibTrans" cxnId="{0384CB8E-2605-4755-8256-6878AC019EB8}">
      <dgm:prSet/>
      <dgm:spPr/>
      <dgm:t>
        <a:bodyPr/>
        <a:lstStyle/>
        <a:p>
          <a:endParaRPr lang="en-US"/>
        </a:p>
      </dgm:t>
    </dgm:pt>
    <dgm:pt modelId="{CCE737C0-6F6B-4329-AB27-CD33C7643F4C}" type="parTrans" cxnId="{0384CB8E-2605-4755-8256-6878AC019EB8}">
      <dgm:prSet/>
      <dgm:spPr/>
      <dgm:t>
        <a:bodyPr/>
        <a:lstStyle/>
        <a:p>
          <a:endParaRPr lang="en-US"/>
        </a:p>
      </dgm:t>
    </dgm:pt>
    <dgm:pt modelId="{B577132C-CC92-4271-B878-3F13C3D61643}" type="pres">
      <dgm:prSet presAssocID="{741AE445-B076-4C3C-9AA0-7E3D677647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7DF46B0-3BAA-4777-AA19-4DAC4C35C735}" type="pres">
      <dgm:prSet presAssocID="{0AAE2EA7-60EC-4EA4-87F9-1B4F9F8882AD}" presName="hierRoot1" presStyleCnt="0">
        <dgm:presLayoutVars>
          <dgm:hierBranch val="init"/>
        </dgm:presLayoutVars>
      </dgm:prSet>
      <dgm:spPr/>
    </dgm:pt>
    <dgm:pt modelId="{D1B4727E-7091-4172-A5FE-6DCF71DE24CD}" type="pres">
      <dgm:prSet presAssocID="{0AAE2EA7-60EC-4EA4-87F9-1B4F9F8882AD}" presName="rootComposite1" presStyleCnt="0"/>
      <dgm:spPr/>
    </dgm:pt>
    <dgm:pt modelId="{EE59FFB5-925B-4D11-B414-650BCF9782F1}" type="pres">
      <dgm:prSet presAssocID="{0AAE2EA7-60EC-4EA4-87F9-1B4F9F8882AD}" presName="rootText1" presStyleLbl="node0" presStyleIdx="0" presStyleCnt="1" custScaleX="440807" custScaleY="226572" custLinFactNeighborX="-1918" custLinFactNeighborY="211">
        <dgm:presLayoutVars>
          <dgm:chPref val="3"/>
        </dgm:presLayoutVars>
      </dgm:prSet>
      <dgm:spPr/>
    </dgm:pt>
    <dgm:pt modelId="{42FD744F-8B54-4858-9642-A9853131612D}" type="pres">
      <dgm:prSet presAssocID="{0AAE2EA7-60EC-4EA4-87F9-1B4F9F8882AD}" presName="rootConnector1" presStyleLbl="asst0" presStyleIdx="0" presStyleCnt="0"/>
      <dgm:spPr/>
    </dgm:pt>
    <dgm:pt modelId="{9884D56D-97A1-4B77-99E3-0E58273F3DFE}" type="pres">
      <dgm:prSet presAssocID="{0AAE2EA7-60EC-4EA4-87F9-1B4F9F8882AD}" presName="hierChild2" presStyleCnt="0"/>
      <dgm:spPr/>
    </dgm:pt>
    <dgm:pt modelId="{A74A28EF-C230-40B9-9840-3635894FA79C}" type="pres">
      <dgm:prSet presAssocID="{5DD50516-2F30-452A-961B-F1132DDB3964}" presName="Name37" presStyleLbl="parChTrans1D2" presStyleIdx="0" presStyleCnt="3"/>
      <dgm:spPr/>
    </dgm:pt>
    <dgm:pt modelId="{0831B74E-4909-48A5-846A-2B881199F049}" type="pres">
      <dgm:prSet presAssocID="{C669AEE7-42A2-4694-95DA-6FD2361745A8}" presName="hierRoot2" presStyleCnt="0">
        <dgm:presLayoutVars>
          <dgm:hierBranch val="init"/>
        </dgm:presLayoutVars>
      </dgm:prSet>
      <dgm:spPr/>
    </dgm:pt>
    <dgm:pt modelId="{FC8BB062-E20F-4E05-A7E8-A17E33575810}" type="pres">
      <dgm:prSet presAssocID="{C669AEE7-42A2-4694-95DA-6FD2361745A8}" presName="rootComposite" presStyleCnt="0"/>
      <dgm:spPr/>
    </dgm:pt>
    <dgm:pt modelId="{AF439FA8-6520-41FC-B38C-26072F09FAD6}" type="pres">
      <dgm:prSet presAssocID="{C669AEE7-42A2-4694-95DA-6FD2361745A8}" presName="rootText" presStyleLbl="node2" presStyleIdx="0" presStyleCnt="3" custScaleX="140270" custScaleY="249644" custLinFactNeighborX="4195" custLinFactNeighborY="6951">
        <dgm:presLayoutVars>
          <dgm:chPref val="3"/>
        </dgm:presLayoutVars>
      </dgm:prSet>
      <dgm:spPr/>
    </dgm:pt>
    <dgm:pt modelId="{8DC68265-5304-40B1-AFC9-C8625FB9CCC5}" type="pres">
      <dgm:prSet presAssocID="{C669AEE7-42A2-4694-95DA-6FD2361745A8}" presName="rootConnector" presStyleLbl="node2" presStyleIdx="0" presStyleCnt="3"/>
      <dgm:spPr/>
    </dgm:pt>
    <dgm:pt modelId="{CD356E15-FE93-454F-B715-06B5E2B987C4}" type="pres">
      <dgm:prSet presAssocID="{C669AEE7-42A2-4694-95DA-6FD2361745A8}" presName="hierChild4" presStyleCnt="0"/>
      <dgm:spPr/>
    </dgm:pt>
    <dgm:pt modelId="{17D30A5E-20C7-4CC2-9D0D-904F9C02D4CD}" type="pres">
      <dgm:prSet presAssocID="{C669AEE7-42A2-4694-95DA-6FD2361745A8}" presName="hierChild5" presStyleCnt="0"/>
      <dgm:spPr/>
    </dgm:pt>
    <dgm:pt modelId="{E822831B-E1A2-4541-8C1A-17A2C6F94324}" type="pres">
      <dgm:prSet presAssocID="{99408F64-8D89-41D0-BA10-2C1831FB364F}" presName="Name37" presStyleLbl="parChTrans1D2" presStyleIdx="1" presStyleCnt="3"/>
      <dgm:spPr/>
    </dgm:pt>
    <dgm:pt modelId="{32F58BD1-DB58-4294-A3E0-42EA298B99DB}" type="pres">
      <dgm:prSet presAssocID="{7ADACCA7-4929-4398-A7F1-895A5E9E7E54}" presName="hierRoot2" presStyleCnt="0">
        <dgm:presLayoutVars>
          <dgm:hierBranch val="init"/>
        </dgm:presLayoutVars>
      </dgm:prSet>
      <dgm:spPr/>
    </dgm:pt>
    <dgm:pt modelId="{7319F473-65DD-4D07-BFD7-40C088CB44D8}" type="pres">
      <dgm:prSet presAssocID="{7ADACCA7-4929-4398-A7F1-895A5E9E7E54}" presName="rootComposite" presStyleCnt="0"/>
      <dgm:spPr/>
    </dgm:pt>
    <dgm:pt modelId="{1754A945-4D08-497F-A4ED-2505C1D193A7}" type="pres">
      <dgm:prSet presAssocID="{7ADACCA7-4929-4398-A7F1-895A5E9E7E54}" presName="rootText" presStyleLbl="node2" presStyleIdx="1" presStyleCnt="3" custScaleX="160243" custScaleY="463277" custLinFactNeighborX="2118" custLinFactNeighborY="39543">
        <dgm:presLayoutVars>
          <dgm:chPref val="3"/>
        </dgm:presLayoutVars>
      </dgm:prSet>
      <dgm:spPr/>
    </dgm:pt>
    <dgm:pt modelId="{F6988ABE-9BB4-47B2-9276-DDD2B253EEA8}" type="pres">
      <dgm:prSet presAssocID="{7ADACCA7-4929-4398-A7F1-895A5E9E7E54}" presName="rootConnector" presStyleLbl="node2" presStyleIdx="1" presStyleCnt="3"/>
      <dgm:spPr/>
    </dgm:pt>
    <dgm:pt modelId="{BA22DE53-058A-4DC7-8F1C-8716C5C4844D}" type="pres">
      <dgm:prSet presAssocID="{7ADACCA7-4929-4398-A7F1-895A5E9E7E54}" presName="hierChild4" presStyleCnt="0"/>
      <dgm:spPr/>
    </dgm:pt>
    <dgm:pt modelId="{3F548628-B03B-4AAF-B128-1194F9097092}" type="pres">
      <dgm:prSet presAssocID="{7ADACCA7-4929-4398-A7F1-895A5E9E7E54}" presName="hierChild5" presStyleCnt="0"/>
      <dgm:spPr/>
    </dgm:pt>
    <dgm:pt modelId="{2CA431EF-EA02-4274-9920-0F8E30149B7F}" type="pres">
      <dgm:prSet presAssocID="{CCE737C0-6F6B-4329-AB27-CD33C7643F4C}" presName="Name37" presStyleLbl="parChTrans1D2" presStyleIdx="2" presStyleCnt="3"/>
      <dgm:spPr/>
    </dgm:pt>
    <dgm:pt modelId="{982B69B0-DD82-44F3-8702-496B6FCF69FF}" type="pres">
      <dgm:prSet presAssocID="{EB698F5E-4548-4D10-B5E6-438D4D83911E}" presName="hierRoot2" presStyleCnt="0">
        <dgm:presLayoutVars>
          <dgm:hierBranch val="init"/>
        </dgm:presLayoutVars>
      </dgm:prSet>
      <dgm:spPr/>
    </dgm:pt>
    <dgm:pt modelId="{AE9BF59F-3558-4C00-B804-C7C3F8D01F82}" type="pres">
      <dgm:prSet presAssocID="{EB698F5E-4548-4D10-B5E6-438D4D83911E}" presName="rootComposite" presStyleCnt="0"/>
      <dgm:spPr/>
    </dgm:pt>
    <dgm:pt modelId="{0F7E291B-E96C-4752-B7AB-694F8EBAA2E4}" type="pres">
      <dgm:prSet presAssocID="{EB698F5E-4548-4D10-B5E6-438D4D83911E}" presName="rootText" presStyleLbl="node2" presStyleIdx="2" presStyleCnt="3" custScaleX="169272" custScaleY="463278">
        <dgm:presLayoutVars>
          <dgm:chPref val="3"/>
        </dgm:presLayoutVars>
      </dgm:prSet>
      <dgm:spPr/>
    </dgm:pt>
    <dgm:pt modelId="{179FB94A-B0A6-4BE9-B363-D4B55CC31AE9}" type="pres">
      <dgm:prSet presAssocID="{EB698F5E-4548-4D10-B5E6-438D4D83911E}" presName="rootConnector" presStyleLbl="node2" presStyleIdx="2" presStyleCnt="3"/>
      <dgm:spPr/>
    </dgm:pt>
    <dgm:pt modelId="{2E4423B3-080C-4C8B-965C-242DAD2C4F25}" type="pres">
      <dgm:prSet presAssocID="{EB698F5E-4548-4D10-B5E6-438D4D83911E}" presName="hierChild4" presStyleCnt="0"/>
      <dgm:spPr/>
    </dgm:pt>
    <dgm:pt modelId="{F3F079C4-205C-4650-8CE3-430C7483F96E}" type="pres">
      <dgm:prSet presAssocID="{EB698F5E-4548-4D10-B5E6-438D4D83911E}" presName="hierChild5" presStyleCnt="0"/>
      <dgm:spPr/>
    </dgm:pt>
    <dgm:pt modelId="{A6A1A2D8-2851-4AEE-85EA-168A791CCEAE}" type="pres">
      <dgm:prSet presAssocID="{0AAE2EA7-60EC-4EA4-87F9-1B4F9F8882AD}" presName="hierChild3" presStyleCnt="0"/>
      <dgm:spPr/>
    </dgm:pt>
  </dgm:ptLst>
  <dgm:cxnLst>
    <dgm:cxn modelId="{9DCC1C00-BE65-4358-A4CB-E6D6E46ED312}" type="presOf" srcId="{0AAE2EA7-60EC-4EA4-87F9-1B4F9F8882AD}" destId="{42FD744F-8B54-4858-9642-A9853131612D}" srcOrd="1" destOrd="0" presId="urn:microsoft.com/office/officeart/2005/8/layout/orgChart1"/>
    <dgm:cxn modelId="{CC846519-3C80-4DC8-9397-F42DBE278E15}" type="presOf" srcId="{CCE737C0-6F6B-4329-AB27-CD33C7643F4C}" destId="{2CA431EF-EA02-4274-9920-0F8E30149B7F}" srcOrd="0" destOrd="0" presId="urn:microsoft.com/office/officeart/2005/8/layout/orgChart1"/>
    <dgm:cxn modelId="{04BAA021-8FFF-4DAD-88FA-0663FFE665E7}" srcId="{741AE445-B076-4C3C-9AA0-7E3D67764746}" destId="{0AAE2EA7-60EC-4EA4-87F9-1B4F9F8882AD}" srcOrd="0" destOrd="0" parTransId="{E8D08BC6-7604-48B7-B911-C22BB0458A02}" sibTransId="{4F7BA6C1-30FC-4A08-8B88-E8214E74D718}"/>
    <dgm:cxn modelId="{5561C22E-A1E3-413C-B429-DE1B0107D7CD}" type="presOf" srcId="{EB698F5E-4548-4D10-B5E6-438D4D83911E}" destId="{0F7E291B-E96C-4752-B7AB-694F8EBAA2E4}" srcOrd="0" destOrd="0" presId="urn:microsoft.com/office/officeart/2005/8/layout/orgChart1"/>
    <dgm:cxn modelId="{8B49303C-2F16-4C14-B9E4-4FA4A4231A7F}" srcId="{0AAE2EA7-60EC-4EA4-87F9-1B4F9F8882AD}" destId="{7ADACCA7-4929-4398-A7F1-895A5E9E7E54}" srcOrd="1" destOrd="0" parTransId="{99408F64-8D89-41D0-BA10-2C1831FB364F}" sibTransId="{EF034DEB-CF65-4CE7-9452-37EA1D79A850}"/>
    <dgm:cxn modelId="{FD619B63-E9FA-449D-81CA-CFD01E4EE358}" type="presOf" srcId="{C669AEE7-42A2-4694-95DA-6FD2361745A8}" destId="{AF439FA8-6520-41FC-B38C-26072F09FAD6}" srcOrd="0" destOrd="0" presId="urn:microsoft.com/office/officeart/2005/8/layout/orgChart1"/>
    <dgm:cxn modelId="{31B9D268-D8E5-40ED-808A-11B54DCC6CD8}" type="presOf" srcId="{99408F64-8D89-41D0-BA10-2C1831FB364F}" destId="{E822831B-E1A2-4541-8C1A-17A2C6F94324}" srcOrd="0" destOrd="0" presId="urn:microsoft.com/office/officeart/2005/8/layout/orgChart1"/>
    <dgm:cxn modelId="{0FAD8570-032A-40EB-9025-C352C91234AF}" type="presOf" srcId="{EB698F5E-4548-4D10-B5E6-438D4D83911E}" destId="{179FB94A-B0A6-4BE9-B363-D4B55CC31AE9}" srcOrd="1" destOrd="0" presId="urn:microsoft.com/office/officeart/2005/8/layout/orgChart1"/>
    <dgm:cxn modelId="{0384CB8E-2605-4755-8256-6878AC019EB8}" srcId="{0AAE2EA7-60EC-4EA4-87F9-1B4F9F8882AD}" destId="{EB698F5E-4548-4D10-B5E6-438D4D83911E}" srcOrd="2" destOrd="0" parTransId="{CCE737C0-6F6B-4329-AB27-CD33C7643F4C}" sibTransId="{C435752A-3F7B-4BB5-BABA-51500A81BE6C}"/>
    <dgm:cxn modelId="{C21D8996-7744-480D-9C0D-BA5D5B5315E7}" type="presOf" srcId="{C669AEE7-42A2-4694-95DA-6FD2361745A8}" destId="{8DC68265-5304-40B1-AFC9-C8625FB9CCC5}" srcOrd="1" destOrd="0" presId="urn:microsoft.com/office/officeart/2005/8/layout/orgChart1"/>
    <dgm:cxn modelId="{D8A5D79D-8167-4D9C-BAE6-4E8B8CEC155D}" type="presOf" srcId="{0AAE2EA7-60EC-4EA4-87F9-1B4F9F8882AD}" destId="{EE59FFB5-925B-4D11-B414-650BCF9782F1}" srcOrd="0" destOrd="0" presId="urn:microsoft.com/office/officeart/2005/8/layout/orgChart1"/>
    <dgm:cxn modelId="{47A666BF-1650-4921-973B-42DD6E3A9BA0}" type="presOf" srcId="{741AE445-B076-4C3C-9AA0-7E3D67764746}" destId="{B577132C-CC92-4271-B878-3F13C3D61643}" srcOrd="0" destOrd="0" presId="urn:microsoft.com/office/officeart/2005/8/layout/orgChart1"/>
    <dgm:cxn modelId="{E08349C0-ECEC-411C-A4C5-B132C89750D4}" type="presOf" srcId="{7ADACCA7-4929-4398-A7F1-895A5E9E7E54}" destId="{F6988ABE-9BB4-47B2-9276-DDD2B253EEA8}" srcOrd="1" destOrd="0" presId="urn:microsoft.com/office/officeart/2005/8/layout/orgChart1"/>
    <dgm:cxn modelId="{66C74FC1-FD43-462E-826C-4D1E3B23EFE5}" type="presOf" srcId="{7ADACCA7-4929-4398-A7F1-895A5E9E7E54}" destId="{1754A945-4D08-497F-A4ED-2505C1D193A7}" srcOrd="0" destOrd="0" presId="urn:microsoft.com/office/officeart/2005/8/layout/orgChart1"/>
    <dgm:cxn modelId="{86B721EA-8BC6-4D26-AA7C-3461201D4223}" srcId="{0AAE2EA7-60EC-4EA4-87F9-1B4F9F8882AD}" destId="{C669AEE7-42A2-4694-95DA-6FD2361745A8}" srcOrd="0" destOrd="0" parTransId="{5DD50516-2F30-452A-961B-F1132DDB3964}" sibTransId="{3227A083-39AB-4DB6-8CCB-F14C81BEFF78}"/>
    <dgm:cxn modelId="{E4B940EC-3545-4E14-89C7-28BCDEB3EDDF}" type="presOf" srcId="{5DD50516-2F30-452A-961B-F1132DDB3964}" destId="{A74A28EF-C230-40B9-9840-3635894FA79C}" srcOrd="0" destOrd="0" presId="urn:microsoft.com/office/officeart/2005/8/layout/orgChart1"/>
    <dgm:cxn modelId="{795398C8-D1D5-4622-9F17-E0AFA1DD3ED5}" type="presParOf" srcId="{B577132C-CC92-4271-B878-3F13C3D61643}" destId="{37DF46B0-3BAA-4777-AA19-4DAC4C35C735}" srcOrd="0" destOrd="0" presId="urn:microsoft.com/office/officeart/2005/8/layout/orgChart1"/>
    <dgm:cxn modelId="{F9810217-28CF-4A38-A3BA-8C7533718F23}" type="presParOf" srcId="{37DF46B0-3BAA-4777-AA19-4DAC4C35C735}" destId="{D1B4727E-7091-4172-A5FE-6DCF71DE24CD}" srcOrd="0" destOrd="0" presId="urn:microsoft.com/office/officeart/2005/8/layout/orgChart1"/>
    <dgm:cxn modelId="{F2B0057D-5D34-4A35-9460-29B0E2C04B8D}" type="presParOf" srcId="{D1B4727E-7091-4172-A5FE-6DCF71DE24CD}" destId="{EE59FFB5-925B-4D11-B414-650BCF9782F1}" srcOrd="0" destOrd="0" presId="urn:microsoft.com/office/officeart/2005/8/layout/orgChart1"/>
    <dgm:cxn modelId="{39D95796-58E2-4465-AE3F-FCA48096CA53}" type="presParOf" srcId="{D1B4727E-7091-4172-A5FE-6DCF71DE24CD}" destId="{42FD744F-8B54-4858-9642-A9853131612D}" srcOrd="1" destOrd="0" presId="urn:microsoft.com/office/officeart/2005/8/layout/orgChart1"/>
    <dgm:cxn modelId="{2A72B13E-FD36-4E3C-B3B2-BD2289FF2CA8}" type="presParOf" srcId="{37DF46B0-3BAA-4777-AA19-4DAC4C35C735}" destId="{9884D56D-97A1-4B77-99E3-0E58273F3DFE}" srcOrd="1" destOrd="0" presId="urn:microsoft.com/office/officeart/2005/8/layout/orgChart1"/>
    <dgm:cxn modelId="{29B24C23-F2F9-4BC3-AFBA-395262FE6A5F}" type="presParOf" srcId="{9884D56D-97A1-4B77-99E3-0E58273F3DFE}" destId="{A74A28EF-C230-40B9-9840-3635894FA79C}" srcOrd="0" destOrd="0" presId="urn:microsoft.com/office/officeart/2005/8/layout/orgChart1"/>
    <dgm:cxn modelId="{A451D07C-6146-4613-BD5A-4F503B5E62DC}" type="presParOf" srcId="{9884D56D-97A1-4B77-99E3-0E58273F3DFE}" destId="{0831B74E-4909-48A5-846A-2B881199F049}" srcOrd="1" destOrd="0" presId="urn:microsoft.com/office/officeart/2005/8/layout/orgChart1"/>
    <dgm:cxn modelId="{4AC289E8-BD8D-4696-BC37-118365ACFBC0}" type="presParOf" srcId="{0831B74E-4909-48A5-846A-2B881199F049}" destId="{FC8BB062-E20F-4E05-A7E8-A17E33575810}" srcOrd="0" destOrd="0" presId="urn:microsoft.com/office/officeart/2005/8/layout/orgChart1"/>
    <dgm:cxn modelId="{D17EF210-D66A-45FC-AEBB-E57F66A3BC94}" type="presParOf" srcId="{FC8BB062-E20F-4E05-A7E8-A17E33575810}" destId="{AF439FA8-6520-41FC-B38C-26072F09FAD6}" srcOrd="0" destOrd="0" presId="urn:microsoft.com/office/officeart/2005/8/layout/orgChart1"/>
    <dgm:cxn modelId="{E35A5FB5-C751-4148-BEE7-B3639D620A1D}" type="presParOf" srcId="{FC8BB062-E20F-4E05-A7E8-A17E33575810}" destId="{8DC68265-5304-40B1-AFC9-C8625FB9CCC5}" srcOrd="1" destOrd="0" presId="urn:microsoft.com/office/officeart/2005/8/layout/orgChart1"/>
    <dgm:cxn modelId="{AE48E077-7ED7-4AFF-BD76-A774DCE660A6}" type="presParOf" srcId="{0831B74E-4909-48A5-846A-2B881199F049}" destId="{CD356E15-FE93-454F-B715-06B5E2B987C4}" srcOrd="1" destOrd="0" presId="urn:microsoft.com/office/officeart/2005/8/layout/orgChart1"/>
    <dgm:cxn modelId="{56D06ECD-A770-4DF9-8048-D6DB12B21194}" type="presParOf" srcId="{0831B74E-4909-48A5-846A-2B881199F049}" destId="{17D30A5E-20C7-4CC2-9D0D-904F9C02D4CD}" srcOrd="2" destOrd="0" presId="urn:microsoft.com/office/officeart/2005/8/layout/orgChart1"/>
    <dgm:cxn modelId="{DF693423-65EE-4086-AC43-702FEC9C1905}" type="presParOf" srcId="{9884D56D-97A1-4B77-99E3-0E58273F3DFE}" destId="{E822831B-E1A2-4541-8C1A-17A2C6F94324}" srcOrd="2" destOrd="0" presId="urn:microsoft.com/office/officeart/2005/8/layout/orgChart1"/>
    <dgm:cxn modelId="{7520B27D-7ABB-4A45-AFB9-CB99C2A46151}" type="presParOf" srcId="{9884D56D-97A1-4B77-99E3-0E58273F3DFE}" destId="{32F58BD1-DB58-4294-A3E0-42EA298B99DB}" srcOrd="3" destOrd="0" presId="urn:microsoft.com/office/officeart/2005/8/layout/orgChart1"/>
    <dgm:cxn modelId="{90F60C0B-0DC6-4D83-937F-856EDB591723}" type="presParOf" srcId="{32F58BD1-DB58-4294-A3E0-42EA298B99DB}" destId="{7319F473-65DD-4D07-BFD7-40C088CB44D8}" srcOrd="0" destOrd="0" presId="urn:microsoft.com/office/officeart/2005/8/layout/orgChart1"/>
    <dgm:cxn modelId="{76A3CEEF-38A4-4A87-B51B-408BCF976CC7}" type="presParOf" srcId="{7319F473-65DD-4D07-BFD7-40C088CB44D8}" destId="{1754A945-4D08-497F-A4ED-2505C1D193A7}" srcOrd="0" destOrd="0" presId="urn:microsoft.com/office/officeart/2005/8/layout/orgChart1"/>
    <dgm:cxn modelId="{13F71C87-BD0B-4F4E-9A49-5006A0F9C42D}" type="presParOf" srcId="{7319F473-65DD-4D07-BFD7-40C088CB44D8}" destId="{F6988ABE-9BB4-47B2-9276-DDD2B253EEA8}" srcOrd="1" destOrd="0" presId="urn:microsoft.com/office/officeart/2005/8/layout/orgChart1"/>
    <dgm:cxn modelId="{1B176880-DF0B-4200-8E56-67B5224AF06E}" type="presParOf" srcId="{32F58BD1-DB58-4294-A3E0-42EA298B99DB}" destId="{BA22DE53-058A-4DC7-8F1C-8716C5C4844D}" srcOrd="1" destOrd="0" presId="urn:microsoft.com/office/officeart/2005/8/layout/orgChart1"/>
    <dgm:cxn modelId="{BC47A856-4745-42EA-A3E4-AB2E05852059}" type="presParOf" srcId="{32F58BD1-DB58-4294-A3E0-42EA298B99DB}" destId="{3F548628-B03B-4AAF-B128-1194F9097092}" srcOrd="2" destOrd="0" presId="urn:microsoft.com/office/officeart/2005/8/layout/orgChart1"/>
    <dgm:cxn modelId="{00D377FB-0892-4223-AE7A-29BE33AFCFC5}" type="presParOf" srcId="{9884D56D-97A1-4B77-99E3-0E58273F3DFE}" destId="{2CA431EF-EA02-4274-9920-0F8E30149B7F}" srcOrd="4" destOrd="0" presId="urn:microsoft.com/office/officeart/2005/8/layout/orgChart1"/>
    <dgm:cxn modelId="{93123DAE-AF6B-4884-8DE8-B2A15CF5A66E}" type="presParOf" srcId="{9884D56D-97A1-4B77-99E3-0E58273F3DFE}" destId="{982B69B0-DD82-44F3-8702-496B6FCF69FF}" srcOrd="5" destOrd="0" presId="urn:microsoft.com/office/officeart/2005/8/layout/orgChart1"/>
    <dgm:cxn modelId="{FAFB7CAF-752B-4B48-862F-32CB6383C998}" type="presParOf" srcId="{982B69B0-DD82-44F3-8702-496B6FCF69FF}" destId="{AE9BF59F-3558-4C00-B804-C7C3F8D01F82}" srcOrd="0" destOrd="0" presId="urn:microsoft.com/office/officeart/2005/8/layout/orgChart1"/>
    <dgm:cxn modelId="{B445868B-9837-4AA5-8083-7A6038DE73AF}" type="presParOf" srcId="{AE9BF59F-3558-4C00-B804-C7C3F8D01F82}" destId="{0F7E291B-E96C-4752-B7AB-694F8EBAA2E4}" srcOrd="0" destOrd="0" presId="urn:microsoft.com/office/officeart/2005/8/layout/orgChart1"/>
    <dgm:cxn modelId="{130F5868-3B83-4C37-B76E-2DF11E82B186}" type="presParOf" srcId="{AE9BF59F-3558-4C00-B804-C7C3F8D01F82}" destId="{179FB94A-B0A6-4BE9-B363-D4B55CC31AE9}" srcOrd="1" destOrd="0" presId="urn:microsoft.com/office/officeart/2005/8/layout/orgChart1"/>
    <dgm:cxn modelId="{BEEC6A11-73FC-4BD2-AFBC-C9D61473AB91}" type="presParOf" srcId="{982B69B0-DD82-44F3-8702-496B6FCF69FF}" destId="{2E4423B3-080C-4C8B-965C-242DAD2C4F25}" srcOrd="1" destOrd="0" presId="urn:microsoft.com/office/officeart/2005/8/layout/orgChart1"/>
    <dgm:cxn modelId="{BF66E8E6-4E32-4588-A3A6-14582C8A09BB}" type="presParOf" srcId="{982B69B0-DD82-44F3-8702-496B6FCF69FF}" destId="{F3F079C4-205C-4650-8CE3-430C7483F96E}" srcOrd="2" destOrd="0" presId="urn:microsoft.com/office/officeart/2005/8/layout/orgChart1"/>
    <dgm:cxn modelId="{BD375B39-12C7-4F43-8E6B-EB6DAE56FE5D}" type="presParOf" srcId="{37DF46B0-3BAA-4777-AA19-4DAC4C35C735}" destId="{A6A1A2D8-2851-4AEE-85EA-168A791CCE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5B5F39-BCA6-4A1F-A464-276A4E9B5144}" type="doc">
      <dgm:prSet loTypeId="urn:microsoft.com/office/officeart/2005/8/layout/cycle5" loCatId="cycle" qsTypeId="urn:microsoft.com/office/officeart/2005/8/quickstyle/3d3" qsCatId="3D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C19D05FA-ED76-44D1-9A28-C66C9B84998A}">
      <dgm:prSet phldrT="[Текст]" custT="1"/>
      <dgm:spPr/>
      <dgm:t>
        <a:bodyPr/>
        <a:lstStyle/>
        <a:p>
          <a:r>
            <a:rPr lang="uk-UA" sz="1800" b="1" dirty="0">
              <a:latin typeface="Times New Roman" pitchFamily="18" charset="0"/>
              <a:cs typeface="Times New Roman" pitchFamily="18" charset="0"/>
            </a:rPr>
            <a:t>Підготовка  учнів  до конкурсів,            олімпіад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80B00A0D-6F8A-416B-91BA-00E66C99E01A}" type="parTrans" cxnId="{72B8A1C6-851C-4B1C-8BD3-7D8131CA2FBB}">
      <dgm:prSet/>
      <dgm:spPr/>
      <dgm:t>
        <a:bodyPr/>
        <a:lstStyle/>
        <a:p>
          <a:endParaRPr lang="ru-RU"/>
        </a:p>
      </dgm:t>
    </dgm:pt>
    <dgm:pt modelId="{44E0174E-FD48-4420-869E-39AB446CF8FB}" type="sibTrans" cxnId="{72B8A1C6-851C-4B1C-8BD3-7D8131CA2FBB}">
      <dgm:prSet/>
      <dgm:spPr/>
      <dgm:t>
        <a:bodyPr/>
        <a:lstStyle/>
        <a:p>
          <a:endParaRPr lang="ru-RU"/>
        </a:p>
      </dgm:t>
    </dgm:pt>
    <dgm:pt modelId="{A9DF92B6-FBC9-4CA4-8689-6683446C2AD4}">
      <dgm:prSet phldrT="[Текст]" custT="1"/>
      <dgm:spPr/>
      <dgm:t>
        <a:bodyPr/>
        <a:lstStyle/>
        <a:p>
          <a:r>
            <a:rPr lang="uk-UA" sz="1800" b="1" dirty="0">
              <a:latin typeface="Times New Roman" pitchFamily="18" charset="0"/>
              <a:cs typeface="Times New Roman" pitchFamily="18" charset="0"/>
            </a:rPr>
            <a:t>Проведення  свят, ігор,              вікторин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5835968-C9C1-41F4-B073-1DFF7374C7F7}" type="parTrans" cxnId="{354D2DC6-6B04-40B0-A30B-06552A9E7B0A}">
      <dgm:prSet/>
      <dgm:spPr/>
      <dgm:t>
        <a:bodyPr/>
        <a:lstStyle/>
        <a:p>
          <a:endParaRPr lang="ru-RU"/>
        </a:p>
      </dgm:t>
    </dgm:pt>
    <dgm:pt modelId="{19FC4E90-8ACC-4118-AF55-440F38FE9657}" type="sibTrans" cxnId="{354D2DC6-6B04-40B0-A30B-06552A9E7B0A}">
      <dgm:prSet/>
      <dgm:spPr/>
      <dgm:t>
        <a:bodyPr/>
        <a:lstStyle/>
        <a:p>
          <a:endParaRPr lang="ru-RU"/>
        </a:p>
      </dgm:t>
    </dgm:pt>
    <dgm:pt modelId="{44F5E551-3D34-46BF-A76C-C8EB9F4D25A1}">
      <dgm:prSet phldrT="[Текст]" custT="1"/>
      <dgm:spPr/>
      <dgm:t>
        <a:bodyPr/>
        <a:lstStyle/>
        <a:p>
          <a:r>
            <a:rPr lang="uk-UA" sz="1600" b="1" dirty="0">
              <a:latin typeface="Times New Roman" pitchFamily="18" charset="0"/>
              <a:cs typeface="Times New Roman" pitchFamily="18" charset="0"/>
            </a:rPr>
            <a:t>Розвиток  творчих  здібностей  учнів через  залучення  їх  до досліджень,                 опитувань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FB8C6AE4-A5C7-4936-8FB3-733D4D03DDEE}" type="parTrans" cxnId="{889CA2A7-A58F-492C-8CE5-B4A1E3B2F86D}">
      <dgm:prSet/>
      <dgm:spPr/>
      <dgm:t>
        <a:bodyPr/>
        <a:lstStyle/>
        <a:p>
          <a:endParaRPr lang="ru-RU"/>
        </a:p>
      </dgm:t>
    </dgm:pt>
    <dgm:pt modelId="{84939EDE-9D13-4DFE-BA67-2C70C7657D87}" type="sibTrans" cxnId="{889CA2A7-A58F-492C-8CE5-B4A1E3B2F86D}">
      <dgm:prSet/>
      <dgm:spPr/>
      <dgm:t>
        <a:bodyPr/>
        <a:lstStyle/>
        <a:p>
          <a:endParaRPr lang="ru-RU"/>
        </a:p>
      </dgm:t>
    </dgm:pt>
    <dgm:pt modelId="{91069E83-121E-456E-ABF0-9E6463DBDA03}" type="pres">
      <dgm:prSet presAssocID="{F65B5F39-BCA6-4A1F-A464-276A4E9B5144}" presName="cycle" presStyleCnt="0">
        <dgm:presLayoutVars>
          <dgm:dir/>
          <dgm:resizeHandles val="exact"/>
        </dgm:presLayoutVars>
      </dgm:prSet>
      <dgm:spPr/>
    </dgm:pt>
    <dgm:pt modelId="{A1D28A00-4BC8-4FA1-BB52-830B2B4A6B93}" type="pres">
      <dgm:prSet presAssocID="{C19D05FA-ED76-44D1-9A28-C66C9B84998A}" presName="node" presStyleLbl="node1" presStyleIdx="0" presStyleCnt="3">
        <dgm:presLayoutVars>
          <dgm:bulletEnabled val="1"/>
        </dgm:presLayoutVars>
      </dgm:prSet>
      <dgm:spPr/>
    </dgm:pt>
    <dgm:pt modelId="{A023EF75-24E4-44DD-B63D-9EF654A4215B}" type="pres">
      <dgm:prSet presAssocID="{C19D05FA-ED76-44D1-9A28-C66C9B84998A}" presName="spNode" presStyleCnt="0"/>
      <dgm:spPr/>
    </dgm:pt>
    <dgm:pt modelId="{6F769D98-B052-4705-8996-B98590C08DEF}" type="pres">
      <dgm:prSet presAssocID="{44E0174E-FD48-4420-869E-39AB446CF8FB}" presName="sibTrans" presStyleLbl="sibTrans1D1" presStyleIdx="0" presStyleCnt="3"/>
      <dgm:spPr/>
    </dgm:pt>
    <dgm:pt modelId="{550F7FE9-B701-4B04-A1A4-2C7A6AE02F46}" type="pres">
      <dgm:prSet presAssocID="{A9DF92B6-FBC9-4CA4-8689-6683446C2AD4}" presName="node" presStyleLbl="node1" presStyleIdx="1" presStyleCnt="3">
        <dgm:presLayoutVars>
          <dgm:bulletEnabled val="1"/>
        </dgm:presLayoutVars>
      </dgm:prSet>
      <dgm:spPr/>
    </dgm:pt>
    <dgm:pt modelId="{26011206-650B-4732-9331-B318DA3E8267}" type="pres">
      <dgm:prSet presAssocID="{A9DF92B6-FBC9-4CA4-8689-6683446C2AD4}" presName="spNode" presStyleCnt="0"/>
      <dgm:spPr/>
    </dgm:pt>
    <dgm:pt modelId="{839D1EA6-B981-4E83-A369-A17AE9468D1F}" type="pres">
      <dgm:prSet presAssocID="{19FC4E90-8ACC-4118-AF55-440F38FE9657}" presName="sibTrans" presStyleLbl="sibTrans1D1" presStyleIdx="1" presStyleCnt="3"/>
      <dgm:spPr/>
    </dgm:pt>
    <dgm:pt modelId="{ABB22E10-76B8-486E-B81A-1C1C18C12CEF}" type="pres">
      <dgm:prSet presAssocID="{44F5E551-3D34-46BF-A76C-C8EB9F4D25A1}" presName="node" presStyleLbl="node1" presStyleIdx="2" presStyleCnt="3">
        <dgm:presLayoutVars>
          <dgm:bulletEnabled val="1"/>
        </dgm:presLayoutVars>
      </dgm:prSet>
      <dgm:spPr/>
    </dgm:pt>
    <dgm:pt modelId="{A408B5BC-6F05-4949-8DA0-C8D1F922EADC}" type="pres">
      <dgm:prSet presAssocID="{44F5E551-3D34-46BF-A76C-C8EB9F4D25A1}" presName="spNode" presStyleCnt="0"/>
      <dgm:spPr/>
    </dgm:pt>
    <dgm:pt modelId="{2A260D58-176D-4859-8AAF-9A9F023E5C17}" type="pres">
      <dgm:prSet presAssocID="{84939EDE-9D13-4DFE-BA67-2C70C7657D87}" presName="sibTrans" presStyleLbl="sibTrans1D1" presStyleIdx="2" presStyleCnt="3"/>
      <dgm:spPr/>
    </dgm:pt>
  </dgm:ptLst>
  <dgm:cxnLst>
    <dgm:cxn modelId="{5CA59E1E-70D7-4B65-8842-383A8989A33D}" type="presOf" srcId="{F65B5F39-BCA6-4A1F-A464-276A4E9B5144}" destId="{91069E83-121E-456E-ABF0-9E6463DBDA03}" srcOrd="0" destOrd="0" presId="urn:microsoft.com/office/officeart/2005/8/layout/cycle5"/>
    <dgm:cxn modelId="{409EA55C-CCC5-414A-AFA2-450A10406CE5}" type="presOf" srcId="{44F5E551-3D34-46BF-A76C-C8EB9F4D25A1}" destId="{ABB22E10-76B8-486E-B81A-1C1C18C12CEF}" srcOrd="0" destOrd="0" presId="urn:microsoft.com/office/officeart/2005/8/layout/cycle5"/>
    <dgm:cxn modelId="{A793A644-87AB-464B-9260-1B0293BEE1F6}" type="presOf" srcId="{84939EDE-9D13-4DFE-BA67-2C70C7657D87}" destId="{2A260D58-176D-4859-8AAF-9A9F023E5C17}" srcOrd="0" destOrd="0" presId="urn:microsoft.com/office/officeart/2005/8/layout/cycle5"/>
    <dgm:cxn modelId="{F865F179-9262-41FD-91D4-B276CD7E428C}" type="presOf" srcId="{44E0174E-FD48-4420-869E-39AB446CF8FB}" destId="{6F769D98-B052-4705-8996-B98590C08DEF}" srcOrd="0" destOrd="0" presId="urn:microsoft.com/office/officeart/2005/8/layout/cycle5"/>
    <dgm:cxn modelId="{C393155A-50ED-4882-8949-84D2C70C3D4F}" type="presOf" srcId="{19FC4E90-8ACC-4118-AF55-440F38FE9657}" destId="{839D1EA6-B981-4E83-A369-A17AE9468D1F}" srcOrd="0" destOrd="0" presId="urn:microsoft.com/office/officeart/2005/8/layout/cycle5"/>
    <dgm:cxn modelId="{889CA2A7-A58F-492C-8CE5-B4A1E3B2F86D}" srcId="{F65B5F39-BCA6-4A1F-A464-276A4E9B5144}" destId="{44F5E551-3D34-46BF-A76C-C8EB9F4D25A1}" srcOrd="2" destOrd="0" parTransId="{FB8C6AE4-A5C7-4936-8FB3-733D4D03DDEE}" sibTransId="{84939EDE-9D13-4DFE-BA67-2C70C7657D87}"/>
    <dgm:cxn modelId="{354D2DC6-6B04-40B0-A30B-06552A9E7B0A}" srcId="{F65B5F39-BCA6-4A1F-A464-276A4E9B5144}" destId="{A9DF92B6-FBC9-4CA4-8689-6683446C2AD4}" srcOrd="1" destOrd="0" parTransId="{35835968-C9C1-41F4-B073-1DFF7374C7F7}" sibTransId="{19FC4E90-8ACC-4118-AF55-440F38FE9657}"/>
    <dgm:cxn modelId="{72B8A1C6-851C-4B1C-8BD3-7D8131CA2FBB}" srcId="{F65B5F39-BCA6-4A1F-A464-276A4E9B5144}" destId="{C19D05FA-ED76-44D1-9A28-C66C9B84998A}" srcOrd="0" destOrd="0" parTransId="{80B00A0D-6F8A-416B-91BA-00E66C99E01A}" sibTransId="{44E0174E-FD48-4420-869E-39AB446CF8FB}"/>
    <dgm:cxn modelId="{A07AAADF-C6B6-4773-A36A-BB82734EE0FB}" type="presOf" srcId="{A9DF92B6-FBC9-4CA4-8689-6683446C2AD4}" destId="{550F7FE9-B701-4B04-A1A4-2C7A6AE02F46}" srcOrd="0" destOrd="0" presId="urn:microsoft.com/office/officeart/2005/8/layout/cycle5"/>
    <dgm:cxn modelId="{67A8F3FE-752E-4D20-9D79-D7D75CD2BBAE}" type="presOf" srcId="{C19D05FA-ED76-44D1-9A28-C66C9B84998A}" destId="{A1D28A00-4BC8-4FA1-BB52-830B2B4A6B93}" srcOrd="0" destOrd="0" presId="urn:microsoft.com/office/officeart/2005/8/layout/cycle5"/>
    <dgm:cxn modelId="{B78D8416-38F1-41AB-BCB0-09788F78D20A}" type="presParOf" srcId="{91069E83-121E-456E-ABF0-9E6463DBDA03}" destId="{A1D28A00-4BC8-4FA1-BB52-830B2B4A6B93}" srcOrd="0" destOrd="0" presId="urn:microsoft.com/office/officeart/2005/8/layout/cycle5"/>
    <dgm:cxn modelId="{AB11974A-E078-4209-929E-97A197A84371}" type="presParOf" srcId="{91069E83-121E-456E-ABF0-9E6463DBDA03}" destId="{A023EF75-24E4-44DD-B63D-9EF654A4215B}" srcOrd="1" destOrd="0" presId="urn:microsoft.com/office/officeart/2005/8/layout/cycle5"/>
    <dgm:cxn modelId="{4B7CE58E-4018-479B-A1A1-F229C5068A4E}" type="presParOf" srcId="{91069E83-121E-456E-ABF0-9E6463DBDA03}" destId="{6F769D98-B052-4705-8996-B98590C08DEF}" srcOrd="2" destOrd="0" presId="urn:microsoft.com/office/officeart/2005/8/layout/cycle5"/>
    <dgm:cxn modelId="{803701DD-71E5-4B8F-8417-3A38622C51BA}" type="presParOf" srcId="{91069E83-121E-456E-ABF0-9E6463DBDA03}" destId="{550F7FE9-B701-4B04-A1A4-2C7A6AE02F46}" srcOrd="3" destOrd="0" presId="urn:microsoft.com/office/officeart/2005/8/layout/cycle5"/>
    <dgm:cxn modelId="{1E0AE53D-0EB4-4CB4-B345-E81C966983BD}" type="presParOf" srcId="{91069E83-121E-456E-ABF0-9E6463DBDA03}" destId="{26011206-650B-4732-9331-B318DA3E8267}" srcOrd="4" destOrd="0" presId="urn:microsoft.com/office/officeart/2005/8/layout/cycle5"/>
    <dgm:cxn modelId="{6E116B95-DA62-4B0B-B77E-108FD6E6625B}" type="presParOf" srcId="{91069E83-121E-456E-ABF0-9E6463DBDA03}" destId="{839D1EA6-B981-4E83-A369-A17AE9468D1F}" srcOrd="5" destOrd="0" presId="urn:microsoft.com/office/officeart/2005/8/layout/cycle5"/>
    <dgm:cxn modelId="{C4410F9C-C319-4F28-AC98-E3AB67BBE773}" type="presParOf" srcId="{91069E83-121E-456E-ABF0-9E6463DBDA03}" destId="{ABB22E10-76B8-486E-B81A-1C1C18C12CEF}" srcOrd="6" destOrd="0" presId="urn:microsoft.com/office/officeart/2005/8/layout/cycle5"/>
    <dgm:cxn modelId="{E5F9E7B3-521B-4AED-9DA7-863AB20F5BCE}" type="presParOf" srcId="{91069E83-121E-456E-ABF0-9E6463DBDA03}" destId="{A408B5BC-6F05-4949-8DA0-C8D1F922EADC}" srcOrd="7" destOrd="0" presId="urn:microsoft.com/office/officeart/2005/8/layout/cycle5"/>
    <dgm:cxn modelId="{ABFC18A3-81AC-4DBB-8649-3142E0C64396}" type="presParOf" srcId="{91069E83-121E-456E-ABF0-9E6463DBDA03}" destId="{2A260D58-176D-4859-8AAF-9A9F023E5C17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A431EF-EA02-4274-9920-0F8E30149B7F}">
      <dsp:nvSpPr>
        <dsp:cNvPr id="0" name=""/>
        <dsp:cNvSpPr/>
      </dsp:nvSpPr>
      <dsp:spPr>
        <a:xfrm>
          <a:off x="4252375" y="2039999"/>
          <a:ext cx="2898289" cy="349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64"/>
              </a:lnTo>
              <a:lnTo>
                <a:pt x="2898289" y="173964"/>
              </a:lnTo>
              <a:lnTo>
                <a:pt x="2898289" y="349695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22831B-E1A2-4541-8C1A-17A2C6F94324}">
      <dsp:nvSpPr>
        <dsp:cNvPr id="0" name=""/>
        <dsp:cNvSpPr/>
      </dsp:nvSpPr>
      <dsp:spPr>
        <a:xfrm>
          <a:off x="4077231" y="2039999"/>
          <a:ext cx="175144" cy="491956"/>
        </a:xfrm>
        <a:custGeom>
          <a:avLst/>
          <a:gdLst/>
          <a:ahLst/>
          <a:cxnLst/>
          <a:rect l="0" t="0" r="0" b="0"/>
          <a:pathLst>
            <a:path>
              <a:moveTo>
                <a:pt x="175144" y="0"/>
              </a:moveTo>
              <a:lnTo>
                <a:pt x="175144" y="316225"/>
              </a:lnTo>
              <a:lnTo>
                <a:pt x="0" y="316225"/>
              </a:lnTo>
              <a:lnTo>
                <a:pt x="0" y="491956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4A28EF-C230-40B9-9840-3635894FA79C}">
      <dsp:nvSpPr>
        <dsp:cNvPr id="0" name=""/>
        <dsp:cNvSpPr/>
      </dsp:nvSpPr>
      <dsp:spPr>
        <a:xfrm>
          <a:off x="1245803" y="2039999"/>
          <a:ext cx="3006572" cy="407862"/>
        </a:xfrm>
        <a:custGeom>
          <a:avLst/>
          <a:gdLst/>
          <a:ahLst/>
          <a:cxnLst/>
          <a:rect l="0" t="0" r="0" b="0"/>
          <a:pathLst>
            <a:path>
              <a:moveTo>
                <a:pt x="3006572" y="0"/>
              </a:moveTo>
              <a:lnTo>
                <a:pt x="3006572" y="232131"/>
              </a:lnTo>
              <a:lnTo>
                <a:pt x="0" y="232131"/>
              </a:lnTo>
              <a:lnTo>
                <a:pt x="0" y="407862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9FFB5-925B-4D11-B414-650BCF9782F1}">
      <dsp:nvSpPr>
        <dsp:cNvPr id="0" name=""/>
        <dsp:cNvSpPr/>
      </dsp:nvSpPr>
      <dsp:spPr>
        <a:xfrm>
          <a:off x="563651" y="144018"/>
          <a:ext cx="7377449" cy="189598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kern="12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" pitchFamily="18" charset="0"/>
            </a:rPr>
            <a:t>Навчальні досягнення учнів</a:t>
          </a:r>
          <a:endParaRPr lang="uk-UA" sz="2800" b="1" kern="1200" cap="none" spc="0" dirty="0">
            <a:ln w="11430"/>
            <a:gradFill>
              <a:gsLst>
                <a:gs pos="0">
                  <a:schemeClr val="accent2">
                    <a:tint val="70000"/>
                    <a:satMod val="245000"/>
                  </a:schemeClr>
                </a:gs>
                <a:gs pos="75000">
                  <a:schemeClr val="accent2">
                    <a:tint val="90000"/>
                    <a:shade val="60000"/>
                    <a:satMod val="240000"/>
                  </a:schemeClr>
                </a:gs>
                <a:gs pos="100000">
                  <a:schemeClr val="accent2">
                    <a:tint val="100000"/>
                    <a:shade val="50000"/>
                    <a:satMod val="240000"/>
                  </a:schemeClr>
                </a:gs>
              </a:gsLst>
              <a:lin ang="5400000"/>
            </a:gradFill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  <a:p>
          <a:pPr lvl="0" algn="ctr">
            <a:buNone/>
          </a:pPr>
          <a:endParaRPr lang="en-US" kern="1200" dirty="0"/>
        </a:p>
      </dsp:txBody>
      <dsp:txXfrm>
        <a:off x="563651" y="144018"/>
        <a:ext cx="7377449" cy="1895981"/>
      </dsp:txXfrm>
    </dsp:sp>
    <dsp:sp modelId="{AF439FA8-6520-41FC-B38C-26072F09FAD6}">
      <dsp:nvSpPr>
        <dsp:cNvPr id="0" name=""/>
        <dsp:cNvSpPr/>
      </dsp:nvSpPr>
      <dsp:spPr>
        <a:xfrm>
          <a:off x="72007" y="2447861"/>
          <a:ext cx="2347591" cy="208905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en-US" sz="1800" b="1" kern="1200" dirty="0">
              <a:latin typeface="Cambria" pitchFamily="18" charset="0"/>
              <a:cs typeface="Times New Roman" pitchFamily="18" charset="0"/>
            </a:rPr>
            <a:t>Призери олімпіад з української мови і літератури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b="1" kern="1200" dirty="0"/>
        </a:p>
      </dsp:txBody>
      <dsp:txXfrm>
        <a:off x="72007" y="2447861"/>
        <a:ext cx="2347591" cy="2089050"/>
      </dsp:txXfrm>
    </dsp:sp>
    <dsp:sp modelId="{1754A945-4D08-497F-A4ED-2505C1D193A7}">
      <dsp:nvSpPr>
        <dsp:cNvPr id="0" name=""/>
        <dsp:cNvSpPr/>
      </dsp:nvSpPr>
      <dsp:spPr>
        <a:xfrm>
          <a:off x="2736299" y="2531955"/>
          <a:ext cx="2681864" cy="3876756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en-US" sz="1800" b="1" kern="1200" dirty="0">
              <a:latin typeface="Cambria" pitchFamily="18" charset="0"/>
              <a:cs typeface="Times New Roman" pitchFamily="18" charset="0"/>
            </a:rPr>
            <a:t>Призер у Міжнародному конкурсі з української мови імені Петра </a:t>
          </a:r>
          <a:r>
            <a:rPr lang="uk-UA" altLang="en-US" sz="1800" b="1" kern="1200" dirty="0" err="1">
              <a:latin typeface="Cambria" pitchFamily="18" charset="0"/>
              <a:cs typeface="Times New Roman" pitchFamily="18" charset="0"/>
            </a:rPr>
            <a:t>Яцика</a:t>
          </a:r>
          <a:endParaRPr lang="uk-UA" altLang="en-US" sz="1800" b="1" kern="1200" dirty="0">
            <a:latin typeface="Cambria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b="1" kern="1200" dirty="0"/>
        </a:p>
      </dsp:txBody>
      <dsp:txXfrm>
        <a:off x="2736299" y="2531955"/>
        <a:ext cx="2681864" cy="3876756"/>
      </dsp:txXfrm>
    </dsp:sp>
    <dsp:sp modelId="{0F7E291B-E96C-4752-B7AB-694F8EBAA2E4}">
      <dsp:nvSpPr>
        <dsp:cNvPr id="0" name=""/>
        <dsp:cNvSpPr/>
      </dsp:nvSpPr>
      <dsp:spPr>
        <a:xfrm>
          <a:off x="5734176" y="2389694"/>
          <a:ext cx="2832975" cy="387676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Призери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/>
            <a:t>олімпіади з трудового навчання, технологій</a:t>
          </a:r>
          <a:endParaRPr lang="en-US" sz="2000" b="1" kern="1200" dirty="0"/>
        </a:p>
      </dsp:txBody>
      <dsp:txXfrm>
        <a:off x="5734176" y="2389694"/>
        <a:ext cx="2832975" cy="3876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28A00-4BC8-4FA1-BB52-830B2B4A6B93}">
      <dsp:nvSpPr>
        <dsp:cNvPr id="0" name=""/>
        <dsp:cNvSpPr/>
      </dsp:nvSpPr>
      <dsp:spPr>
        <a:xfrm>
          <a:off x="2883158" y="3481"/>
          <a:ext cx="2949119" cy="1916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itchFamily="18" charset="0"/>
              <a:cs typeface="Times New Roman" pitchFamily="18" charset="0"/>
            </a:rPr>
            <a:t>Підготовка  учнів  до конкурсів,            олімпіад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76735" y="97058"/>
        <a:ext cx="2761965" cy="1729773"/>
      </dsp:txXfrm>
    </dsp:sp>
    <dsp:sp modelId="{6F769D98-B052-4705-8996-B98590C08DEF}">
      <dsp:nvSpPr>
        <dsp:cNvPr id="0" name=""/>
        <dsp:cNvSpPr/>
      </dsp:nvSpPr>
      <dsp:spPr>
        <a:xfrm>
          <a:off x="1802668" y="961945"/>
          <a:ext cx="5110099" cy="5110099"/>
        </a:xfrm>
        <a:custGeom>
          <a:avLst/>
          <a:gdLst/>
          <a:ahLst/>
          <a:cxnLst/>
          <a:rect l="0" t="0" r="0" b="0"/>
          <a:pathLst>
            <a:path>
              <a:moveTo>
                <a:pt x="4424880" y="813781"/>
              </a:moveTo>
              <a:arcTo wR="2555049" hR="2555049" stAng="19022339" swAng="230060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0F7FE9-B701-4B04-A1A4-2C7A6AE02F46}">
      <dsp:nvSpPr>
        <dsp:cNvPr id="0" name=""/>
        <dsp:cNvSpPr/>
      </dsp:nvSpPr>
      <dsp:spPr>
        <a:xfrm>
          <a:off x="5095896" y="3836055"/>
          <a:ext cx="2949119" cy="1916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latin typeface="Times New Roman" pitchFamily="18" charset="0"/>
              <a:cs typeface="Times New Roman" pitchFamily="18" charset="0"/>
            </a:rPr>
            <a:t>Проведення  свят, ігор,              вікторин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189473" y="3929632"/>
        <a:ext cx="2761965" cy="1729773"/>
      </dsp:txXfrm>
    </dsp:sp>
    <dsp:sp modelId="{839D1EA6-B981-4E83-A369-A17AE9468D1F}">
      <dsp:nvSpPr>
        <dsp:cNvPr id="0" name=""/>
        <dsp:cNvSpPr/>
      </dsp:nvSpPr>
      <dsp:spPr>
        <a:xfrm>
          <a:off x="1802668" y="961945"/>
          <a:ext cx="5110099" cy="5110099"/>
        </a:xfrm>
        <a:custGeom>
          <a:avLst/>
          <a:gdLst/>
          <a:ahLst/>
          <a:cxnLst/>
          <a:rect l="0" t="0" r="0" b="0"/>
          <a:pathLst>
            <a:path>
              <a:moveTo>
                <a:pt x="3338243" y="4987103"/>
              </a:moveTo>
              <a:arcTo wR="2555049" hR="2555049" stAng="4328994" swAng="2142012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B22E10-76B8-486E-B81A-1C1C18C12CEF}">
      <dsp:nvSpPr>
        <dsp:cNvPr id="0" name=""/>
        <dsp:cNvSpPr/>
      </dsp:nvSpPr>
      <dsp:spPr>
        <a:xfrm>
          <a:off x="670420" y="3836055"/>
          <a:ext cx="2949119" cy="191692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b="1" kern="1200" dirty="0">
              <a:latin typeface="Times New Roman" pitchFamily="18" charset="0"/>
              <a:cs typeface="Times New Roman" pitchFamily="18" charset="0"/>
            </a:rPr>
            <a:t>Розвиток  творчих  здібностей  учнів через  залучення  їх  до досліджень,                 опитувань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63997" y="3929632"/>
        <a:ext cx="2761965" cy="1729773"/>
      </dsp:txXfrm>
    </dsp:sp>
    <dsp:sp modelId="{2A260D58-176D-4859-8AAF-9A9F023E5C17}">
      <dsp:nvSpPr>
        <dsp:cNvPr id="0" name=""/>
        <dsp:cNvSpPr/>
      </dsp:nvSpPr>
      <dsp:spPr>
        <a:xfrm>
          <a:off x="1802668" y="961945"/>
          <a:ext cx="5110099" cy="5110099"/>
        </a:xfrm>
        <a:custGeom>
          <a:avLst/>
          <a:gdLst/>
          <a:ahLst/>
          <a:cxnLst/>
          <a:rect l="0" t="0" r="0" b="0"/>
          <a:pathLst>
            <a:path>
              <a:moveTo>
                <a:pt x="8292" y="2349358"/>
              </a:moveTo>
              <a:arcTo wR="2555049" hR="2555049" stAng="11077051" swAng="2300609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5FD366C-F10D-FD44-2793-F22BC7C353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273FA8-97AD-63DE-C057-EF7AFFEDF5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EBFD36A-9133-4E15-805A-062E7C30A3FA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C8CDB7B0-3AD9-52D4-33AB-A1D0E91B23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6E063348-5A00-E8B3-7A28-7CD5E70130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E55DD5-9AFC-F17C-673F-E3783F1263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1766D0-B52F-8338-0EDE-64093C78C2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EAF3783C-6820-4A5F-A4F6-BA5D3E4524F3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>
            <a:extLst>
              <a:ext uri="{FF2B5EF4-FFF2-40B4-BE49-F238E27FC236}">
                <a16:creationId xmlns:a16="http://schemas.microsoft.com/office/drawing/2014/main" id="{D13B2576-410A-98CD-19B7-F4EF5DCDAF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>
            <a:extLst>
              <a:ext uri="{FF2B5EF4-FFF2-40B4-BE49-F238E27FC236}">
                <a16:creationId xmlns:a16="http://schemas.microsoft.com/office/drawing/2014/main" id="{3299A6FA-D503-B441-CCAC-BB09BCE586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en-US"/>
          </a:p>
        </p:txBody>
      </p:sp>
      <p:sp>
        <p:nvSpPr>
          <p:cNvPr id="69636" name="Номер слайда 3">
            <a:extLst>
              <a:ext uri="{FF2B5EF4-FFF2-40B4-BE49-F238E27FC236}">
                <a16:creationId xmlns:a16="http://schemas.microsoft.com/office/drawing/2014/main" id="{D89316FA-FD98-9E7B-CDF1-2A910D971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FAA07C-F5F5-4343-B343-12406D8BFA83}" type="slidenum">
              <a:rPr lang="ru-RU" altLang="en-US">
                <a:latin typeface="Calibri" panose="020F0502020204030204" pitchFamily="34" charset="0"/>
              </a:rPr>
              <a:pPr/>
              <a:t>2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>
            <a:extLst>
              <a:ext uri="{FF2B5EF4-FFF2-40B4-BE49-F238E27FC236}">
                <a16:creationId xmlns:a16="http://schemas.microsoft.com/office/drawing/2014/main" id="{3391C78B-4A5F-4C3A-95ED-AA8991A1F6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Заметки 2">
            <a:extLst>
              <a:ext uri="{FF2B5EF4-FFF2-40B4-BE49-F238E27FC236}">
                <a16:creationId xmlns:a16="http://schemas.microsoft.com/office/drawing/2014/main" id="{2C88AA49-C898-CC50-37CB-CFB8955DE4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en-US"/>
          </a:p>
        </p:txBody>
      </p:sp>
      <p:sp>
        <p:nvSpPr>
          <p:cNvPr id="78852" name="Номер слайда 3">
            <a:extLst>
              <a:ext uri="{FF2B5EF4-FFF2-40B4-BE49-F238E27FC236}">
                <a16:creationId xmlns:a16="http://schemas.microsoft.com/office/drawing/2014/main" id="{E6659DFC-3D1F-A9D1-969D-9DB83F31A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071B44-CCAC-48EA-9F79-E98064938D92}" type="slidenum">
              <a:rPr lang="uk-UA" altLang="en-US">
                <a:latin typeface="Calibri" panose="020F0502020204030204" pitchFamily="34" charset="0"/>
              </a:rPr>
              <a:pPr/>
              <a:t>24</a:t>
            </a:fld>
            <a:endParaRPr lang="uk-UA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344;p23:notes">
            <a:extLst>
              <a:ext uri="{FF2B5EF4-FFF2-40B4-BE49-F238E27FC236}">
                <a16:creationId xmlns:a16="http://schemas.microsoft.com/office/drawing/2014/main" id="{DD3E7126-1B96-B5AD-18B2-540EDFEB4F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9875" name="Google Shape;345;p23:notes">
            <a:extLst>
              <a:ext uri="{FF2B5EF4-FFF2-40B4-BE49-F238E27FC236}">
                <a16:creationId xmlns:a16="http://schemas.microsoft.com/office/drawing/2014/main" id="{81C63F51-F94D-FE93-F8FC-5FE4D63F8BA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97;p6:notes">
            <a:extLst>
              <a:ext uri="{FF2B5EF4-FFF2-40B4-BE49-F238E27FC236}">
                <a16:creationId xmlns:a16="http://schemas.microsoft.com/office/drawing/2014/main" id="{7263F066-3DB4-65AD-4BD5-E53759F372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0659" name="Google Shape;98;p6:notes">
            <a:extLst>
              <a:ext uri="{FF2B5EF4-FFF2-40B4-BE49-F238E27FC236}">
                <a16:creationId xmlns:a16="http://schemas.microsoft.com/office/drawing/2014/main" id="{707A2633-6A27-C54E-6A4A-7F8A83ED8E8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113;p8:notes">
            <a:extLst>
              <a:ext uri="{FF2B5EF4-FFF2-40B4-BE49-F238E27FC236}">
                <a16:creationId xmlns:a16="http://schemas.microsoft.com/office/drawing/2014/main" id="{9222141F-B1DA-CCB8-4F75-C9C2A3BF0F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1683" name="Google Shape;114;p8:notes">
            <a:extLst>
              <a:ext uri="{FF2B5EF4-FFF2-40B4-BE49-F238E27FC236}">
                <a16:creationId xmlns:a16="http://schemas.microsoft.com/office/drawing/2014/main" id="{68AF46A2-E942-A3B3-0F60-60796DA4E9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Google Shape;124;p9:notes">
            <a:extLst>
              <a:ext uri="{FF2B5EF4-FFF2-40B4-BE49-F238E27FC236}">
                <a16:creationId xmlns:a16="http://schemas.microsoft.com/office/drawing/2014/main" id="{89A6526E-2CB8-479B-7719-683F538075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2707" name="Google Shape;125;p9:notes">
            <a:extLst>
              <a:ext uri="{FF2B5EF4-FFF2-40B4-BE49-F238E27FC236}">
                <a16:creationId xmlns:a16="http://schemas.microsoft.com/office/drawing/2014/main" id="{2A47F3A9-E22A-6BD4-39E3-18554FC7ACE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138;p10:notes">
            <a:extLst>
              <a:ext uri="{FF2B5EF4-FFF2-40B4-BE49-F238E27FC236}">
                <a16:creationId xmlns:a16="http://schemas.microsoft.com/office/drawing/2014/main" id="{7CB257CA-EE43-186E-806C-4B55CA4EF2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3731" name="Google Shape;139;p10:notes">
            <a:extLst>
              <a:ext uri="{FF2B5EF4-FFF2-40B4-BE49-F238E27FC236}">
                <a16:creationId xmlns:a16="http://schemas.microsoft.com/office/drawing/2014/main" id="{0666A737-0245-4AD2-F8B2-86BDCF76BCD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Google Shape;165;p11:notes">
            <a:extLst>
              <a:ext uri="{FF2B5EF4-FFF2-40B4-BE49-F238E27FC236}">
                <a16:creationId xmlns:a16="http://schemas.microsoft.com/office/drawing/2014/main" id="{95559A01-2BB1-0B11-1693-402C335601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4755" name="Google Shape;166;p11:notes">
            <a:extLst>
              <a:ext uri="{FF2B5EF4-FFF2-40B4-BE49-F238E27FC236}">
                <a16:creationId xmlns:a16="http://schemas.microsoft.com/office/drawing/2014/main" id="{37526A47-C6F7-EFC6-F1AE-0A88F1EC754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222;p14:notes">
            <a:extLst>
              <a:ext uri="{FF2B5EF4-FFF2-40B4-BE49-F238E27FC236}">
                <a16:creationId xmlns:a16="http://schemas.microsoft.com/office/drawing/2014/main" id="{CB8AD5D9-2E58-987E-4A4B-21DC8E154B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5779" name="Google Shape;223;p14:notes">
            <a:extLst>
              <a:ext uri="{FF2B5EF4-FFF2-40B4-BE49-F238E27FC236}">
                <a16:creationId xmlns:a16="http://schemas.microsoft.com/office/drawing/2014/main" id="{654715F1-865D-9818-D0CF-5375C369921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Google Shape;222;p14:notes">
            <a:extLst>
              <a:ext uri="{FF2B5EF4-FFF2-40B4-BE49-F238E27FC236}">
                <a16:creationId xmlns:a16="http://schemas.microsoft.com/office/drawing/2014/main" id="{1F10D84A-25CD-B910-BA0A-CFE738E7C2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76803" name="Google Shape;223;p14:notes">
            <a:extLst>
              <a:ext uri="{FF2B5EF4-FFF2-40B4-BE49-F238E27FC236}">
                <a16:creationId xmlns:a16="http://schemas.microsoft.com/office/drawing/2014/main" id="{6DF93BB0-02BB-0540-2C67-A1E62CD0426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>
            <a:extLst>
              <a:ext uri="{FF2B5EF4-FFF2-40B4-BE49-F238E27FC236}">
                <a16:creationId xmlns:a16="http://schemas.microsoft.com/office/drawing/2014/main" id="{94C6B394-055D-863F-AF0F-FEE6E90F1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Заметки 2">
            <a:extLst>
              <a:ext uri="{FF2B5EF4-FFF2-40B4-BE49-F238E27FC236}">
                <a16:creationId xmlns:a16="http://schemas.microsoft.com/office/drawing/2014/main" id="{7A3FA0C4-846C-23FC-73FD-380097F361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en-US"/>
          </a:p>
        </p:txBody>
      </p:sp>
      <p:sp>
        <p:nvSpPr>
          <p:cNvPr id="77828" name="Номер слайда 3">
            <a:extLst>
              <a:ext uri="{FF2B5EF4-FFF2-40B4-BE49-F238E27FC236}">
                <a16:creationId xmlns:a16="http://schemas.microsoft.com/office/drawing/2014/main" id="{510DFB95-D05C-4EB9-C9CE-E15220B11F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13CA8BB-60FE-40C9-BB7E-3D91D3D7022A}" type="slidenum">
              <a:rPr lang="uk-UA" altLang="en-US">
                <a:latin typeface="Calibri" panose="020F0502020204030204" pitchFamily="34" charset="0"/>
              </a:rPr>
              <a:pPr/>
              <a:t>23</a:t>
            </a:fld>
            <a:endParaRPr lang="uk-UA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E1D4DD-00F5-4C9C-4D0F-48837B6B116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D1D626FD-AC97-4632-4930-4B918B678C2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239E2F9F-4DD1-8B63-415D-1548EB8EF5E5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70997963-8200-5766-5D5C-8BB775C27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ru-RU">
                <a:latin typeface="+mn-lt"/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5ACB0CC7-30F1-94A4-7BC6-A49518343A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-1"/>
              <a:ext cx="816" cy="3976"/>
              <a:chOff x="4944" y="-1"/>
              <a:chExt cx="816" cy="3976"/>
            </a:xfrm>
          </p:grpSpPr>
          <p:grpSp>
            <p:nvGrpSpPr>
              <p:cNvPr id="18" name="Group 7">
                <a:extLst>
                  <a:ext uri="{FF2B5EF4-FFF2-40B4-BE49-F238E27FC236}">
                    <a16:creationId xmlns:a16="http://schemas.microsoft.com/office/drawing/2014/main" id="{AEB1FB08-78B9-3D11-A7D4-74535764DF2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-1"/>
                <a:ext cx="480" cy="1432"/>
                <a:chOff x="5280" y="-1"/>
                <a:chExt cx="480" cy="1432"/>
              </a:xfrm>
            </p:grpSpPr>
            <p:grpSp>
              <p:nvGrpSpPr>
                <p:cNvPr id="16423" name="Group 8">
                  <a:extLst>
                    <a:ext uri="{FF2B5EF4-FFF2-40B4-BE49-F238E27FC236}">
                      <a16:creationId xmlns:a16="http://schemas.microsoft.com/office/drawing/2014/main" id="{4E3D51E4-13D5-BFEB-4021-A09564537A6E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6" y="-2"/>
                  <a:ext cx="174" cy="176"/>
                  <a:chOff x="1677" y="323"/>
                  <a:chExt cx="1690" cy="2560"/>
                </a:xfrm>
              </p:grpSpPr>
              <p:grpSp>
                <p:nvGrpSpPr>
                  <p:cNvPr id="16432" name="Group 9">
                    <a:extLst>
                      <a:ext uri="{FF2B5EF4-FFF2-40B4-BE49-F238E27FC236}">
                        <a16:creationId xmlns:a16="http://schemas.microsoft.com/office/drawing/2014/main" id="{8FD8504B-558A-9BE9-B0FC-620CC316518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77" y="323"/>
                    <a:ext cx="1690" cy="2560"/>
                    <a:chOff x="1677" y="323"/>
                    <a:chExt cx="1690" cy="2560"/>
                  </a:xfrm>
                </p:grpSpPr>
                <p:sp>
                  <p:nvSpPr>
                    <p:cNvPr id="16439" name="Freeform 10">
                      <a:extLst>
                        <a:ext uri="{FF2B5EF4-FFF2-40B4-BE49-F238E27FC236}">
                          <a16:creationId xmlns:a16="http://schemas.microsoft.com/office/drawing/2014/main" id="{FBFA2C86-3210-E597-9292-40072F1516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>
                        <a:gd name="T0" fmla="*/ 347 w 1231"/>
                        <a:gd name="T1" fmla="*/ 283 h 2560"/>
                        <a:gd name="T2" fmla="*/ 425 w 1231"/>
                        <a:gd name="T3" fmla="*/ 115 h 2560"/>
                        <a:gd name="T4" fmla="*/ 593 w 1231"/>
                        <a:gd name="T5" fmla="*/ 7 h 2560"/>
                        <a:gd name="T6" fmla="*/ 915 w 1231"/>
                        <a:gd name="T7" fmla="*/ 61 h 2560"/>
                        <a:gd name="T8" fmla="*/ 1081 w 1231"/>
                        <a:gd name="T9" fmla="*/ 349 h 2560"/>
                        <a:gd name="T10" fmla="*/ 999 w 1231"/>
                        <a:gd name="T11" fmla="*/ 769 h 2560"/>
                        <a:gd name="T12" fmla="*/ 963 w 1231"/>
                        <a:gd name="T13" fmla="*/ 943 h 2560"/>
                        <a:gd name="T14" fmla="*/ 1135 w 1231"/>
                        <a:gd name="T15" fmla="*/ 1075 h 2560"/>
                        <a:gd name="T16" fmla="*/ 1261 w 1231"/>
                        <a:gd name="T17" fmla="*/ 1525 h 2560"/>
                        <a:gd name="T18" fmla="*/ 1153 w 1231"/>
                        <a:gd name="T19" fmla="*/ 1969 h 2560"/>
                        <a:gd name="T20" fmla="*/ 927 w 1231"/>
                        <a:gd name="T21" fmla="*/ 2077 h 2560"/>
                        <a:gd name="T22" fmla="*/ 741 w 1231"/>
                        <a:gd name="T23" fmla="*/ 2059 h 2560"/>
                        <a:gd name="T24" fmla="*/ 675 w 1231"/>
                        <a:gd name="T25" fmla="*/ 2251 h 2560"/>
                        <a:gd name="T26" fmla="*/ 539 w 1231"/>
                        <a:gd name="T27" fmla="*/ 2527 h 2560"/>
                        <a:gd name="T28" fmla="*/ 22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9 w 1231"/>
                        <a:gd name="T37" fmla="*/ 1513 h 2560"/>
                        <a:gd name="T38" fmla="*/ 22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9 w 1231"/>
                        <a:gd name="T45" fmla="*/ 2431 h 2560"/>
                        <a:gd name="T46" fmla="*/ 605 w 1231"/>
                        <a:gd name="T47" fmla="*/ 2227 h 2560"/>
                        <a:gd name="T48" fmla="*/ 587 w 1231"/>
                        <a:gd name="T49" fmla="*/ 1807 h 2560"/>
                        <a:gd name="T50" fmla="*/ 503 w 1231"/>
                        <a:gd name="T51" fmla="*/ 1531 h 2560"/>
                        <a:gd name="T52" fmla="*/ 545 w 1231"/>
                        <a:gd name="T53" fmla="*/ 1459 h 2560"/>
                        <a:gd name="T54" fmla="*/ 645 w 1231"/>
                        <a:gd name="T55" fmla="*/ 1633 h 2560"/>
                        <a:gd name="T56" fmla="*/ 741 w 1231"/>
                        <a:gd name="T57" fmla="*/ 1933 h 2560"/>
                        <a:gd name="T58" fmla="*/ 987 w 1231"/>
                        <a:gd name="T59" fmla="*/ 1963 h 2560"/>
                        <a:gd name="T60" fmla="*/ 1165 w 1231"/>
                        <a:gd name="T61" fmla="*/ 1687 h 2560"/>
                        <a:gd name="T62" fmla="*/ 1147 w 1231"/>
                        <a:gd name="T63" fmla="*/ 1273 h 2560"/>
                        <a:gd name="T64" fmla="*/ 903 w 1231"/>
                        <a:gd name="T65" fmla="*/ 1057 h 2560"/>
                        <a:gd name="T66" fmla="*/ 699 w 1231"/>
                        <a:gd name="T67" fmla="*/ 1129 h 2560"/>
                        <a:gd name="T68" fmla="*/ 587 w 1231"/>
                        <a:gd name="T69" fmla="*/ 1117 h 2560"/>
                        <a:gd name="T70" fmla="*/ 639 w 1231"/>
                        <a:gd name="T71" fmla="*/ 1033 h 2560"/>
                        <a:gd name="T72" fmla="*/ 831 w 1231"/>
                        <a:gd name="T73" fmla="*/ 937 h 2560"/>
                        <a:gd name="T74" fmla="*/ 969 w 1231"/>
                        <a:gd name="T75" fmla="*/ 613 h 2560"/>
                        <a:gd name="T76" fmla="*/ 903 w 1231"/>
                        <a:gd name="T77" fmla="*/ 175 h 2560"/>
                        <a:gd name="T78" fmla="*/ 639 w 1231"/>
                        <a:gd name="T79" fmla="*/ 103 h 2560"/>
                        <a:gd name="T80" fmla="*/ 401 w 1231"/>
                        <a:gd name="T81" fmla="*/ 355 h 2560"/>
                        <a:gd name="T82" fmla="*/ 413 w 1231"/>
                        <a:gd name="T83" fmla="*/ 763 h 2560"/>
                        <a:gd name="T84" fmla="*/ 353 w 1231"/>
                        <a:gd name="T85" fmla="*/ 949 h 2560"/>
                        <a:gd name="T86" fmla="*/ 299 w 1231"/>
                        <a:gd name="T87" fmla="*/ 685 h 2560"/>
                        <a:gd name="T88" fmla="*/ 31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uk-UA"/>
                    </a:p>
                  </p:txBody>
                </p:sp>
                <p:sp>
                  <p:nvSpPr>
                    <p:cNvPr id="16440" name="Freeform 11">
                      <a:extLst>
                        <a:ext uri="{FF2B5EF4-FFF2-40B4-BE49-F238E27FC236}">
                          <a16:creationId xmlns:a16="http://schemas.microsoft.com/office/drawing/2014/main" id="{E1CBCFFC-0E3F-D291-C8F4-A94FAD01EC1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87" y="381"/>
                      <a:ext cx="864" cy="2065"/>
                    </a:xfrm>
                    <a:custGeom>
                      <a:avLst/>
                      <a:gdLst>
                        <a:gd name="T0" fmla="*/ 775 w 865"/>
                        <a:gd name="T1" fmla="*/ 513 h 2071"/>
                        <a:gd name="T2" fmla="*/ 787 w 865"/>
                        <a:gd name="T3" fmla="*/ 340 h 2071"/>
                        <a:gd name="T4" fmla="*/ 853 w 865"/>
                        <a:gd name="T5" fmla="*/ 196 h 2071"/>
                        <a:gd name="T6" fmla="*/ 799 w 865"/>
                        <a:gd name="T7" fmla="*/ 208 h 2071"/>
                        <a:gd name="T8" fmla="*/ 739 w 865"/>
                        <a:gd name="T9" fmla="*/ 208 h 2071"/>
                        <a:gd name="T10" fmla="*/ 673 w 865"/>
                        <a:gd name="T11" fmla="*/ 116 h 2071"/>
                        <a:gd name="T12" fmla="*/ 601 w 865"/>
                        <a:gd name="T13" fmla="*/ 32 h 2071"/>
                        <a:gd name="T14" fmla="*/ 49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6 h 2071"/>
                        <a:gd name="T22" fmla="*/ 119 w 865"/>
                        <a:gd name="T23" fmla="*/ 394 h 2071"/>
                        <a:gd name="T24" fmla="*/ 131 w 865"/>
                        <a:gd name="T25" fmla="*/ 570 h 2071"/>
                        <a:gd name="T26" fmla="*/ 173 w 865"/>
                        <a:gd name="T27" fmla="*/ 762 h 2071"/>
                        <a:gd name="T28" fmla="*/ 197 w 865"/>
                        <a:gd name="T29" fmla="*/ 856 h 2071"/>
                        <a:gd name="T30" fmla="*/ 167 w 865"/>
                        <a:gd name="T31" fmla="*/ 956 h 2071"/>
                        <a:gd name="T32" fmla="*/ 65 w 865"/>
                        <a:gd name="T33" fmla="*/ 1094 h 2071"/>
                        <a:gd name="T34" fmla="*/ 17 w 865"/>
                        <a:gd name="T35" fmla="*/ 1258 h 2071"/>
                        <a:gd name="T36" fmla="*/ 5 w 865"/>
                        <a:gd name="T37" fmla="*/ 1510 h 2071"/>
                        <a:gd name="T38" fmla="*/ 47 w 865"/>
                        <a:gd name="T39" fmla="*/ 1698 h 2071"/>
                        <a:gd name="T40" fmla="*/ 131 w 865"/>
                        <a:gd name="T41" fmla="*/ 1848 h 2071"/>
                        <a:gd name="T42" fmla="*/ 299 w 865"/>
                        <a:gd name="T43" fmla="*/ 1928 h 2071"/>
                        <a:gd name="T44" fmla="*/ 425 w 865"/>
                        <a:gd name="T45" fmla="*/ 1922 h 2071"/>
                        <a:gd name="T46" fmla="*/ 457 w 865"/>
                        <a:gd name="T47" fmla="*/ 1934 h 2071"/>
                        <a:gd name="T48" fmla="*/ 487 w 865"/>
                        <a:gd name="T49" fmla="*/ 2006 h 2071"/>
                        <a:gd name="T50" fmla="*/ 487 w 865"/>
                        <a:gd name="T51" fmla="*/ 1904 h 2071"/>
                        <a:gd name="T52" fmla="*/ 547 w 865"/>
                        <a:gd name="T53" fmla="*/ 1728 h 2071"/>
                        <a:gd name="T54" fmla="*/ 607 w 865"/>
                        <a:gd name="T55" fmla="*/ 1608 h 2071"/>
                        <a:gd name="T56" fmla="*/ 571 w 865"/>
                        <a:gd name="T57" fmla="*/ 1650 h 2071"/>
                        <a:gd name="T58" fmla="*/ 505 w 865"/>
                        <a:gd name="T59" fmla="*/ 1770 h 2071"/>
                        <a:gd name="T60" fmla="*/ 407 w 865"/>
                        <a:gd name="T61" fmla="*/ 1853 h 2071"/>
                        <a:gd name="T62" fmla="*/ 269 w 865"/>
                        <a:gd name="T63" fmla="*/ 1848 h 2071"/>
                        <a:gd name="T64" fmla="*/ 179 w 865"/>
                        <a:gd name="T65" fmla="*/ 1764 h 2071"/>
                        <a:gd name="T66" fmla="*/ 113 w 865"/>
                        <a:gd name="T67" fmla="*/ 1590 h 2071"/>
                        <a:gd name="T68" fmla="*/ 107 w 865"/>
                        <a:gd name="T69" fmla="*/ 1354 h 2071"/>
                        <a:gd name="T70" fmla="*/ 137 w 865"/>
                        <a:gd name="T71" fmla="*/ 1160 h 2071"/>
                        <a:gd name="T72" fmla="*/ 203 w 865"/>
                        <a:gd name="T73" fmla="*/ 1040 h 2071"/>
                        <a:gd name="T74" fmla="*/ 323 w 865"/>
                        <a:gd name="T75" fmla="*/ 992 h 2071"/>
                        <a:gd name="T76" fmla="*/ 499 w 865"/>
                        <a:gd name="T77" fmla="*/ 1046 h 2071"/>
                        <a:gd name="T78" fmla="*/ 601 w 865"/>
                        <a:gd name="T79" fmla="*/ 1094 h 2071"/>
                        <a:gd name="T80" fmla="*/ 655 w 865"/>
                        <a:gd name="T81" fmla="*/ 1070 h 2071"/>
                        <a:gd name="T82" fmla="*/ 649 w 865"/>
                        <a:gd name="T83" fmla="*/ 1016 h 2071"/>
                        <a:gd name="T84" fmla="*/ 601 w 865"/>
                        <a:gd name="T85" fmla="*/ 974 h 2071"/>
                        <a:gd name="T86" fmla="*/ 487 w 865"/>
                        <a:gd name="T87" fmla="*/ 950 h 2071"/>
                        <a:gd name="T88" fmla="*/ 323 w 865"/>
                        <a:gd name="T89" fmla="*/ 866 h 2071"/>
                        <a:gd name="T90" fmla="*/ 233 w 865"/>
                        <a:gd name="T91" fmla="*/ 660 h 2071"/>
                        <a:gd name="T92" fmla="*/ 209 w 865"/>
                        <a:gd name="T93" fmla="*/ 406 h 2071"/>
                        <a:gd name="T94" fmla="*/ 317 w 865"/>
                        <a:gd name="T95" fmla="*/ 170 h 2071"/>
                        <a:gd name="T96" fmla="*/ 475 w 865"/>
                        <a:gd name="T97" fmla="*/ 110 h 2071"/>
                        <a:gd name="T98" fmla="*/ 607 w 865"/>
                        <a:gd name="T99" fmla="*/ 164 h 2071"/>
                        <a:gd name="T100" fmla="*/ 697 w 865"/>
                        <a:gd name="T101" fmla="*/ 280 h 2071"/>
                        <a:gd name="T102" fmla="*/ 727 w 865"/>
                        <a:gd name="T103" fmla="*/ 418 h 2071"/>
                        <a:gd name="T104" fmla="*/ 763 w 865"/>
                        <a:gd name="T105" fmla="*/ 582 h 2071"/>
                        <a:gd name="T106" fmla="*/ 799 w 865"/>
                        <a:gd name="T107" fmla="*/ 564 h 2071"/>
                        <a:gd name="T108" fmla="*/ 775 w 865"/>
                        <a:gd name="T109" fmla="*/ 513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uk-UA"/>
                    </a:p>
                  </p:txBody>
                </p:sp>
              </p:grpSp>
              <p:sp>
                <p:nvSpPr>
                  <p:cNvPr id="16433" name="Oval 12">
                    <a:extLst>
                      <a:ext uri="{FF2B5EF4-FFF2-40B4-BE49-F238E27FC236}">
                        <a16:creationId xmlns:a16="http://schemas.microsoft.com/office/drawing/2014/main" id="{BD92ED21-C615-7D24-9126-65F3D70BC19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16434" name="Freeform 13">
                    <a:extLst>
                      <a:ext uri="{FF2B5EF4-FFF2-40B4-BE49-F238E27FC236}">
                        <a16:creationId xmlns:a16="http://schemas.microsoft.com/office/drawing/2014/main" id="{C3D1F149-FA0E-0F51-9607-86CCB19FD2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13 h 521"/>
                      <a:gd name="T2" fmla="*/ 27 w 266"/>
                      <a:gd name="T3" fmla="*/ 293 h 521"/>
                      <a:gd name="T4" fmla="*/ 95 w 266"/>
                      <a:gd name="T5" fmla="*/ 45 h 521"/>
                      <a:gd name="T6" fmla="*/ 157 w 266"/>
                      <a:gd name="T7" fmla="*/ 3 h 521"/>
                      <a:gd name="T8" fmla="*/ 205 w 266"/>
                      <a:gd name="T9" fmla="*/ 39 h 521"/>
                      <a:gd name="T10" fmla="*/ 223 w 266"/>
                      <a:gd name="T11" fmla="*/ 139 h 521"/>
                      <a:gd name="T12" fmla="*/ 177 w 266"/>
                      <a:gd name="T13" fmla="*/ 293 h 521"/>
                      <a:gd name="T14" fmla="*/ 92 w 266"/>
                      <a:gd name="T15" fmla="*/ 507 h 521"/>
                      <a:gd name="T16" fmla="*/ 35 w 266"/>
                      <a:gd name="T17" fmla="*/ 531 h 521"/>
                      <a:gd name="T18" fmla="*/ 3 w 266"/>
                      <a:gd name="T19" fmla="*/ 51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6435" name="Freeform 14">
                    <a:extLst>
                      <a:ext uri="{FF2B5EF4-FFF2-40B4-BE49-F238E27FC236}">
                        <a16:creationId xmlns:a16="http://schemas.microsoft.com/office/drawing/2014/main" id="{63C560C8-69CD-CF7E-706E-4EEFCF58BE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>
                      <a:gd name="T0" fmla="*/ 120 w 392"/>
                      <a:gd name="T1" fmla="*/ 261 h 340"/>
                      <a:gd name="T2" fmla="*/ 16 w 392"/>
                      <a:gd name="T3" fmla="*/ 113 h 340"/>
                      <a:gd name="T4" fmla="*/ 4 w 392"/>
                      <a:gd name="T5" fmla="*/ 55 h 340"/>
                      <a:gd name="T6" fmla="*/ 28 w 392"/>
                      <a:gd name="T7" fmla="*/ 3 h 340"/>
                      <a:gd name="T8" fmla="*/ 150 w 392"/>
                      <a:gd name="T9" fmla="*/ 37 h 340"/>
                      <a:gd name="T10" fmla="*/ 290 w 392"/>
                      <a:gd name="T11" fmla="*/ 95 h 340"/>
                      <a:gd name="T12" fmla="*/ 424 w 392"/>
                      <a:gd name="T13" fmla="*/ 206 h 340"/>
                      <a:gd name="T14" fmla="*/ 451 w 392"/>
                      <a:gd name="T15" fmla="*/ 354 h 340"/>
                      <a:gd name="T16" fmla="*/ 396 w 392"/>
                      <a:gd name="T17" fmla="*/ 433 h 340"/>
                      <a:gd name="T18" fmla="*/ 284 w 392"/>
                      <a:gd name="T19" fmla="*/ 410 h 340"/>
                      <a:gd name="T20" fmla="*/ 120 w 392"/>
                      <a:gd name="T21" fmla="*/ 26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6436" name="Freeform 15">
                    <a:extLst>
                      <a:ext uri="{FF2B5EF4-FFF2-40B4-BE49-F238E27FC236}">
                        <a16:creationId xmlns:a16="http://schemas.microsoft.com/office/drawing/2014/main" id="{41EA5F66-80B3-1F45-EDB7-A84E6C507C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95 h 558"/>
                      <a:gd name="T2" fmla="*/ 32 w 151"/>
                      <a:gd name="T3" fmla="*/ 49 h 558"/>
                      <a:gd name="T4" fmla="*/ 46 w 151"/>
                      <a:gd name="T5" fmla="*/ 3 h 558"/>
                      <a:gd name="T6" fmla="*/ 77 w 151"/>
                      <a:gd name="T7" fmla="*/ 27 h 558"/>
                      <a:gd name="T8" fmla="*/ 99 w 151"/>
                      <a:gd name="T9" fmla="*/ 195 h 558"/>
                      <a:gd name="T10" fmla="*/ 102 w 151"/>
                      <a:gd name="T11" fmla="*/ 497 h 558"/>
                      <a:gd name="T12" fmla="*/ 69 w 151"/>
                      <a:gd name="T13" fmla="*/ 637 h 558"/>
                      <a:gd name="T14" fmla="*/ 15 w 151"/>
                      <a:gd name="T15" fmla="*/ 602 h 558"/>
                      <a:gd name="T16" fmla="*/ 0 w 151"/>
                      <a:gd name="T17" fmla="*/ 369 h 558"/>
                      <a:gd name="T18" fmla="*/ 15 w 151"/>
                      <a:gd name="T19" fmla="*/ 19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6437" name="Freeform 16">
                    <a:extLst>
                      <a:ext uri="{FF2B5EF4-FFF2-40B4-BE49-F238E27FC236}">
                        <a16:creationId xmlns:a16="http://schemas.microsoft.com/office/drawing/2014/main" id="{F6E71930-AA3F-9607-9623-EF695DFEE3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5 w 392"/>
                      <a:gd name="T1" fmla="*/ 51 h 253"/>
                      <a:gd name="T2" fmla="*/ 287 w 392"/>
                      <a:gd name="T3" fmla="*/ 19 h 253"/>
                      <a:gd name="T4" fmla="*/ 337 w 392"/>
                      <a:gd name="T5" fmla="*/ 7 h 253"/>
                      <a:gd name="T6" fmla="*/ 355 w 392"/>
                      <a:gd name="T7" fmla="*/ 51 h 253"/>
                      <a:gd name="T8" fmla="*/ 305 w 392"/>
                      <a:gd name="T9" fmla="*/ 103 h 253"/>
                      <a:gd name="T10" fmla="*/ 183 w 392"/>
                      <a:gd name="T11" fmla="*/ 176 h 253"/>
                      <a:gd name="T12" fmla="*/ 37 w 392"/>
                      <a:gd name="T13" fmla="*/ 194 h 253"/>
                      <a:gd name="T14" fmla="*/ 1 w 392"/>
                      <a:gd name="T15" fmla="*/ 147 h 253"/>
                      <a:gd name="T16" fmla="*/ 43 w 392"/>
                      <a:gd name="T17" fmla="*/ 91 h 253"/>
                      <a:gd name="T18" fmla="*/ 165 w 392"/>
                      <a:gd name="T19" fmla="*/ 5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6438" name="Freeform 17">
                    <a:extLst>
                      <a:ext uri="{FF2B5EF4-FFF2-40B4-BE49-F238E27FC236}">
                        <a16:creationId xmlns:a16="http://schemas.microsoft.com/office/drawing/2014/main" id="{F0E8F158-4E64-A34E-3D66-A48D21CCAD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5" y="934"/>
                    <a:ext cx="233" cy="378"/>
                  </a:xfrm>
                  <a:custGeom>
                    <a:avLst/>
                    <a:gdLst>
                      <a:gd name="T0" fmla="*/ 64 w 238"/>
                      <a:gd name="T1" fmla="*/ 219 h 386"/>
                      <a:gd name="T2" fmla="*/ 23 w 238"/>
                      <a:gd name="T3" fmla="*/ 156 h 386"/>
                      <a:gd name="T4" fmla="*/ 0 w 238"/>
                      <a:gd name="T5" fmla="*/ 76 h 386"/>
                      <a:gd name="T6" fmla="*/ 23 w 238"/>
                      <a:gd name="T7" fmla="*/ 12 h 386"/>
                      <a:gd name="T8" fmla="*/ 99 w 238"/>
                      <a:gd name="T9" fmla="*/ 24 h 386"/>
                      <a:gd name="T10" fmla="*/ 146 w 238"/>
                      <a:gd name="T11" fmla="*/ 108 h 386"/>
                      <a:gd name="T12" fmla="*/ 190 w 238"/>
                      <a:gd name="T13" fmla="*/ 249 h 386"/>
                      <a:gd name="T14" fmla="*/ 164 w 238"/>
                      <a:gd name="T15" fmla="*/ 306 h 386"/>
                      <a:gd name="T16" fmla="*/ 137 w 238"/>
                      <a:gd name="T17" fmla="*/ 288 h 386"/>
                      <a:gd name="T18" fmla="*/ 64 w 238"/>
                      <a:gd name="T19" fmla="*/ 21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pic>
              <p:nvPicPr>
                <p:cNvPr id="16424" name="Picture 18">
                  <a:extLst>
                    <a:ext uri="{FF2B5EF4-FFF2-40B4-BE49-F238E27FC236}">
                      <a16:creationId xmlns:a16="http://schemas.microsoft.com/office/drawing/2014/main" id="{DF5A6F37-6F88-B6B4-7440-FAE424868F7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5" name="Picture 19">
                  <a:extLst>
                    <a:ext uri="{FF2B5EF4-FFF2-40B4-BE49-F238E27FC236}">
                      <a16:creationId xmlns:a16="http://schemas.microsoft.com/office/drawing/2014/main" id="{5EBEB2FA-BF76-0F90-55C6-2C893D2914C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6" name="Picture 20">
                  <a:extLst>
                    <a:ext uri="{FF2B5EF4-FFF2-40B4-BE49-F238E27FC236}">
                      <a16:creationId xmlns:a16="http://schemas.microsoft.com/office/drawing/2014/main" id="{A078C25F-1319-C3ED-6A39-857269E345DE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7" name="Picture 21">
                  <a:extLst>
                    <a:ext uri="{FF2B5EF4-FFF2-40B4-BE49-F238E27FC236}">
                      <a16:creationId xmlns:a16="http://schemas.microsoft.com/office/drawing/2014/main" id="{A9886C2D-55C6-E3DE-09A4-2CC2FF1B740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8" name="Picture 22">
                  <a:extLst>
                    <a:ext uri="{FF2B5EF4-FFF2-40B4-BE49-F238E27FC236}">
                      <a16:creationId xmlns:a16="http://schemas.microsoft.com/office/drawing/2014/main" id="{45954D7D-342E-D8CF-549E-8471D77CDFD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9" name="Picture 23">
                  <a:extLst>
                    <a:ext uri="{FF2B5EF4-FFF2-40B4-BE49-F238E27FC236}">
                      <a16:creationId xmlns:a16="http://schemas.microsoft.com/office/drawing/2014/main" id="{5E9243F3-449C-E0C1-BD35-4F17FBD233F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30" name="Picture 24">
                  <a:extLst>
                    <a:ext uri="{FF2B5EF4-FFF2-40B4-BE49-F238E27FC236}">
                      <a16:creationId xmlns:a16="http://schemas.microsoft.com/office/drawing/2014/main" id="{C06E2CB3-AEBF-8F26-F9AB-80E649F862F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31" name="Picture 25">
                  <a:extLst>
                    <a:ext uri="{FF2B5EF4-FFF2-40B4-BE49-F238E27FC236}">
                      <a16:creationId xmlns:a16="http://schemas.microsoft.com/office/drawing/2014/main" id="{362F00C3-C3E7-EE8F-FEAE-9748A7DB803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9" name="Group 26">
                <a:extLst>
                  <a:ext uri="{FF2B5EF4-FFF2-40B4-BE49-F238E27FC236}">
                    <a16:creationId xmlns:a16="http://schemas.microsoft.com/office/drawing/2014/main" id="{9BCFD11B-2978-ADD1-95BF-A5571594874B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20" name="Picture 27">
                  <a:extLst>
                    <a:ext uri="{FF2B5EF4-FFF2-40B4-BE49-F238E27FC236}">
                      <a16:creationId xmlns:a16="http://schemas.microsoft.com/office/drawing/2014/main" id="{D5A450F1-D49D-8FAA-1BCA-5E5271B90D9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1" name="Picture 28">
                  <a:extLst>
                    <a:ext uri="{FF2B5EF4-FFF2-40B4-BE49-F238E27FC236}">
                      <a16:creationId xmlns:a16="http://schemas.microsoft.com/office/drawing/2014/main" id="{C948A4B6-C4AB-3601-ECFC-718358DD76E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29">
                  <a:extLst>
                    <a:ext uri="{FF2B5EF4-FFF2-40B4-BE49-F238E27FC236}">
                      <a16:creationId xmlns:a16="http://schemas.microsoft.com/office/drawing/2014/main" id="{FA21285C-A3E3-09B7-812C-3E0E077E747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30">
                  <a:extLst>
                    <a:ext uri="{FF2B5EF4-FFF2-40B4-BE49-F238E27FC236}">
                      <a16:creationId xmlns:a16="http://schemas.microsoft.com/office/drawing/2014/main" id="{26FD20C9-8311-C7A5-575A-1958F6DC2C8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31">
                  <a:extLst>
                    <a:ext uri="{FF2B5EF4-FFF2-40B4-BE49-F238E27FC236}">
                      <a16:creationId xmlns:a16="http://schemas.microsoft.com/office/drawing/2014/main" id="{D607CC71-06F4-5216-570D-FC90063FDEF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5" name="Picture 32">
                  <a:extLst>
                    <a:ext uri="{FF2B5EF4-FFF2-40B4-BE49-F238E27FC236}">
                      <a16:creationId xmlns:a16="http://schemas.microsoft.com/office/drawing/2014/main" id="{575B1F4E-BC79-795D-1515-5D935F91F59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6" name="Picture 33">
                  <a:extLst>
                    <a:ext uri="{FF2B5EF4-FFF2-40B4-BE49-F238E27FC236}">
                      <a16:creationId xmlns:a16="http://schemas.microsoft.com/office/drawing/2014/main" id="{2F4EE2D2-EE33-E485-285A-7E3B23E5D9D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" name="Picture 34">
                  <a:extLst>
                    <a:ext uri="{FF2B5EF4-FFF2-40B4-BE49-F238E27FC236}">
                      <a16:creationId xmlns:a16="http://schemas.microsoft.com/office/drawing/2014/main" id="{204C66B3-F968-31EA-A068-3440F575730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" name="Picture 35">
                  <a:extLst>
                    <a:ext uri="{FF2B5EF4-FFF2-40B4-BE49-F238E27FC236}">
                      <a16:creationId xmlns:a16="http://schemas.microsoft.com/office/drawing/2014/main" id="{189B9595-21D3-7936-68C8-B87019537D5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36">
                  <a:extLst>
                    <a:ext uri="{FF2B5EF4-FFF2-40B4-BE49-F238E27FC236}">
                      <a16:creationId xmlns:a16="http://schemas.microsoft.com/office/drawing/2014/main" id="{4703F445-37AC-0FC3-D49F-9DFBEBB14AC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0" name="Picture 37">
                  <a:extLst>
                    <a:ext uri="{FF2B5EF4-FFF2-40B4-BE49-F238E27FC236}">
                      <a16:creationId xmlns:a16="http://schemas.microsoft.com/office/drawing/2014/main" id="{18C5FFE2-AEDD-A9E5-717E-800FCE5B7FA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38">
                  <a:extLst>
                    <a:ext uri="{FF2B5EF4-FFF2-40B4-BE49-F238E27FC236}">
                      <a16:creationId xmlns:a16="http://schemas.microsoft.com/office/drawing/2014/main" id="{66A7ECB2-1916-1AA8-E2B8-C6470C72F0D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16" name="Picture 39">
                  <a:extLst>
                    <a:ext uri="{FF2B5EF4-FFF2-40B4-BE49-F238E27FC236}">
                      <a16:creationId xmlns:a16="http://schemas.microsoft.com/office/drawing/2014/main" id="{1BD87456-0026-6AB0-E396-B20B9465D3F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17" name="Picture 40">
                  <a:extLst>
                    <a:ext uri="{FF2B5EF4-FFF2-40B4-BE49-F238E27FC236}">
                      <a16:creationId xmlns:a16="http://schemas.microsoft.com/office/drawing/2014/main" id="{234E373D-22C1-4823-8AEF-AC36584F60B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18" name="Picture 41">
                  <a:extLst>
                    <a:ext uri="{FF2B5EF4-FFF2-40B4-BE49-F238E27FC236}">
                      <a16:creationId xmlns:a16="http://schemas.microsoft.com/office/drawing/2014/main" id="{14722EBB-1101-2E1D-5BEF-426CE57DBBA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19" name="Picture 42">
                  <a:extLst>
                    <a:ext uri="{FF2B5EF4-FFF2-40B4-BE49-F238E27FC236}">
                      <a16:creationId xmlns:a16="http://schemas.microsoft.com/office/drawing/2014/main" id="{E488F1F9-32EC-3A30-6067-07A9FED6D94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0" name="Picture 43">
                  <a:extLst>
                    <a:ext uri="{FF2B5EF4-FFF2-40B4-BE49-F238E27FC236}">
                      <a16:creationId xmlns:a16="http://schemas.microsoft.com/office/drawing/2014/main" id="{F3BF7338-A898-2710-4261-9844978256F6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1" name="Picture 44">
                  <a:extLst>
                    <a:ext uri="{FF2B5EF4-FFF2-40B4-BE49-F238E27FC236}">
                      <a16:creationId xmlns:a16="http://schemas.microsoft.com/office/drawing/2014/main" id="{88C71A57-12EB-F0FC-C7E4-678F95DC69B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22" name="Picture 45">
                  <a:extLst>
                    <a:ext uri="{FF2B5EF4-FFF2-40B4-BE49-F238E27FC236}">
                      <a16:creationId xmlns:a16="http://schemas.microsoft.com/office/drawing/2014/main" id="{7AF0A4BA-E78D-87D5-4901-E92064F0B27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7" name="Freeform 46">
              <a:extLst>
                <a:ext uri="{FF2B5EF4-FFF2-40B4-BE49-F238E27FC236}">
                  <a16:creationId xmlns:a16="http://schemas.microsoft.com/office/drawing/2014/main" id="{F4918440-49A4-1A02-C062-C679C6D53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8" name="Freeform 47">
              <a:extLst>
                <a:ext uri="{FF2B5EF4-FFF2-40B4-BE49-F238E27FC236}">
                  <a16:creationId xmlns:a16="http://schemas.microsoft.com/office/drawing/2014/main" id="{D8979BE1-E314-396B-C9A2-EE2B0AD0A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E51268F4-0E98-F210-A84F-1458EEA04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" name="Freeform 49" descr="kimonopat1">
              <a:extLst>
                <a:ext uri="{FF2B5EF4-FFF2-40B4-BE49-F238E27FC236}">
                  <a16:creationId xmlns:a16="http://schemas.microsoft.com/office/drawing/2014/main" id="{D3EB4468-CAD0-CD75-6754-1C7A9C298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1" name="Freeform 50" descr="kimonopat1">
              <a:extLst>
                <a:ext uri="{FF2B5EF4-FFF2-40B4-BE49-F238E27FC236}">
                  <a16:creationId xmlns:a16="http://schemas.microsoft.com/office/drawing/2014/main" id="{17BAB8F7-50C6-C8BA-7919-09098C3F8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E7A0ED36-874E-15FE-6FAF-F3E7CBE2E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3" name="Freeform 52">
              <a:extLst>
                <a:ext uri="{FF2B5EF4-FFF2-40B4-BE49-F238E27FC236}">
                  <a16:creationId xmlns:a16="http://schemas.microsoft.com/office/drawing/2014/main" id="{C577D61B-3A19-A222-B554-19920ACF3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" name="Freeform 53">
              <a:extLst>
                <a:ext uri="{FF2B5EF4-FFF2-40B4-BE49-F238E27FC236}">
                  <a16:creationId xmlns:a16="http://schemas.microsoft.com/office/drawing/2014/main" id="{741DFCD8-3F2B-FBAF-E720-C6CC1F7F9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5" name="Rectangle 54">
              <a:extLst>
                <a:ext uri="{FF2B5EF4-FFF2-40B4-BE49-F238E27FC236}">
                  <a16:creationId xmlns:a16="http://schemas.microsoft.com/office/drawing/2014/main" id="{51765FBE-6F54-390C-8265-AABAB3D2C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16" name="Freeform 55">
              <a:extLst>
                <a:ext uri="{FF2B5EF4-FFF2-40B4-BE49-F238E27FC236}">
                  <a16:creationId xmlns:a16="http://schemas.microsoft.com/office/drawing/2014/main" id="{A0F5288F-720D-3AE8-356D-68AB7BE2D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C0574FAD-0F73-7458-C4C1-D38FDB22076E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uk-UA"/>
            </a:p>
          </p:txBody>
        </p:sp>
      </p:grpSp>
      <p:sp>
        <p:nvSpPr>
          <p:cNvPr id="16441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442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443" name="Rectangle 59">
            <a:extLst>
              <a:ext uri="{FF2B5EF4-FFF2-40B4-BE49-F238E27FC236}">
                <a16:creationId xmlns:a16="http://schemas.microsoft.com/office/drawing/2014/main" id="{A1603482-5077-BDEE-0BF5-49265E56C8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44" name="Rectangle 60">
            <a:extLst>
              <a:ext uri="{FF2B5EF4-FFF2-40B4-BE49-F238E27FC236}">
                <a16:creationId xmlns:a16="http://schemas.microsoft.com/office/drawing/2014/main" id="{DAC0F3C9-B320-528E-D3D2-D6FB7F9C27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445" name="Rectangle 61">
            <a:extLst>
              <a:ext uri="{FF2B5EF4-FFF2-40B4-BE49-F238E27FC236}">
                <a16:creationId xmlns:a16="http://schemas.microsoft.com/office/drawing/2014/main" id="{C24986EA-0337-B901-478E-72B48CFF7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00C83-845B-46A2-8A6F-F8278173E3A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9544239"/>
      </p:ext>
    </p:extLst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E48A0E34-DAD3-5F6A-6A67-8E6C8C5BF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4EE0AD8F-8876-F1C1-DBDC-869249B9AC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9C25B82E-203F-4C00-289D-12FC7F66E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E21E74-AC2F-4F81-A0CD-6DC82A1081B8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45426577"/>
      </p:ext>
    </p:extLst>
  </p:cSld>
  <p:clrMapOvr>
    <a:masterClrMapping/>
  </p:clrMapOvr>
  <p:transition spd="slow">
    <p:diamond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D0693BF6-6532-1717-EAAC-D9CAF7249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4090-C5DE-4341-9C3C-471C2A703DE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CA07B2E-5F88-464F-4757-E9D762DB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343963-E88D-8885-201D-94EC0BAD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E34E0-6E1E-4DFD-B8DA-2CDF4B51250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38359787"/>
      </p:ext>
    </p:extLst>
  </p:cSld>
  <p:clrMapOvr>
    <a:masterClrMapping/>
  </p:clrMapOvr>
  <p:transition spd="slow">
    <p:diamond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1F2D063B-FB57-EB55-C09B-A33A8C4ED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63245-AE22-4164-A4CD-37E58C62AB2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2832F0A-21B7-D77E-1358-085836520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C7A90C2-DF77-6014-2135-38EF5A63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21E8F-5619-4DF3-A72C-57238ECD388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14341042"/>
      </p:ext>
    </p:extLst>
  </p:cSld>
  <p:clrMapOvr>
    <a:masterClrMapping/>
  </p:clrMapOvr>
  <p:transition spd="slow">
    <p:diamond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8DBAF64-B79E-FDBC-8232-65F8C78A3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66885-244F-4419-BB3D-E260F627C6B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22DC91B-4751-E33E-AA11-79C89FF79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713C3C3-154B-F0AB-ABF8-8188476D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DB8D8-ACFE-4F59-B3E6-351BEE17FE2F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3963108"/>
      </p:ext>
    </p:extLst>
  </p:cSld>
  <p:clrMapOvr>
    <a:masterClrMapping/>
  </p:clrMapOvr>
  <p:transition spd="slow">
    <p:diamond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4C5AA5C-B494-AC7F-F291-2AEE7850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7C76D-70D1-4F90-A447-7215A4A4D00A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8243303-0B1A-B4B2-3CA9-5035B0F5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4FCA5BA-EED3-F9DA-1767-BA051B60C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17F900-5FFD-48FA-B93A-83D49A2E65F9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53319475"/>
      </p:ext>
    </p:extLst>
  </p:cSld>
  <p:clrMapOvr>
    <a:masterClrMapping/>
  </p:clrMapOvr>
  <p:transition spd="slow">
    <p:diamond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C041D0-1B78-6EA9-9639-ABDEB479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DE5D8-2EF4-4B95-83E8-5FF279078B40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0478EC-43FC-2CE9-B784-F712DC7C8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C164AD-3B0B-0835-EB09-76792688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AF401D-1B83-4D45-8F2A-A9E56A490A0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69350404"/>
      </p:ext>
    </p:extLst>
  </p:cSld>
  <p:clrMapOvr>
    <a:masterClrMapping/>
  </p:clrMapOvr>
  <p:transition spd="slow">
    <p:diamond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30300-DEF2-91EF-FE0B-9260951D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A33E-65E6-48F1-A9E4-9850ABBB9DBE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BF7F7C-279B-5471-9A54-89E3BC1EF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F7D28-E05A-B480-969E-3E4491ED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B8AA3-7A9E-4541-AD7E-09F959F4280E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6796266"/>
      </p:ext>
    </p:extLst>
  </p:cSld>
  <p:clrMapOvr>
    <a:masterClrMapping/>
  </p:clrMapOvr>
  <p:transition spd="slow">
    <p:diamond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BD86775-B51C-5A76-9405-10DB91EF156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79CDACA6-18CF-4B99-951A-187F9F250CC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EB6CDF-26DB-46E1-8EB6-C1D5C7BFE35E}" type="slidenum">
              <a:rPr lang="ru-RU" altLang="en-US"/>
              <a:pPr/>
              <a:t>‹№›</a:t>
            </a:fld>
            <a:endParaRPr lang="ru-RU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1A53E7F6-BB42-00D3-2865-8F1151D484B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8513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BCEF35-EE36-5253-61CC-A003BD7A8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E7F03-6131-3FA4-CBEA-B70B1A1EF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951D47-C386-AF4B-49FD-96314389D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71A3A-5FF2-4F51-BEBF-F204F48DAB2E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56845310"/>
      </p:ext>
    </p:extLst>
  </p:cSld>
  <p:clrMapOvr>
    <a:masterClrMapping/>
  </p:clrMapOvr>
  <p:transition spd="slow">
    <p:diamond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32F30-CA72-AD67-6400-E37FDA85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162587-55B2-7643-4463-D196BD0DD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4A97E9-F590-9A59-9488-E26C30C7E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3BB8F-4DE4-4B06-89B6-787C04F3098C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8045661"/>
      </p:ext>
    </p:extLst>
  </p:cSld>
  <p:clrMapOvr>
    <a:masterClrMapping/>
  </p:clrMapOvr>
  <p:transition spd="slow">
    <p:diamond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36E6D1-C605-18D5-5BBA-515ECFB62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041A06-CFCA-335B-27D4-BECBA84E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95F86-9B16-F7C4-C32B-23319AFE7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8C7BE-3F39-48EE-8719-16DE25B275A4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74134641"/>
      </p:ext>
    </p:extLst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7C7D9D7C-D0D0-A325-FAE4-E64BFF15D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5687AC6C-E37A-988C-FA54-BA4A61C54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FC9A60FE-CC0D-2F91-745A-B5CAC24B5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CBFE6-47B5-4B4C-92AD-A8AEEBAEA7DF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4400666"/>
      </p:ext>
    </p:extLst>
  </p:cSld>
  <p:clrMapOvr>
    <a:masterClrMapping/>
  </p:clrMapOvr>
  <p:transition spd="slow">
    <p:diamond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646E5A2-BD64-560B-5A6F-B550BE6B8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4BE2AC5-2A90-55CF-569A-5B9ABFB4D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AC5680E-B5D4-079A-4779-F23DE465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28654-951B-4DC2-BC2D-1681570E10B8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49660474"/>
      </p:ext>
    </p:extLst>
  </p:cSld>
  <p:clrMapOvr>
    <a:masterClrMapping/>
  </p:clrMapOvr>
  <p:transition spd="slow">
    <p:diamond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EE41B2B8-0525-4B02-30F6-C6762932D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CEB1441-D73A-DA1D-DF6B-6977099F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E3E978D-CBD3-AE93-B6C8-EE996B1A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0ABC2-B198-4697-A77B-32B069A60FA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89484653"/>
      </p:ext>
    </p:extLst>
  </p:cSld>
  <p:clrMapOvr>
    <a:masterClrMapping/>
  </p:clrMapOvr>
  <p:transition spd="slow">
    <p:diamond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B9EDE97E-4A95-49E9-9A7F-FE215117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B0033ABF-2B4B-2F92-1DEC-FCF2071BF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A2C8D5B-B6E3-989D-A6CE-295729DB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CDF1B-0422-4E78-BA64-1D71A82905D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88038994"/>
      </p:ext>
    </p:extLst>
  </p:cSld>
  <p:clrMapOvr>
    <a:masterClrMapping/>
  </p:clrMapOvr>
  <p:transition spd="slow">
    <p:diamond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8787747-3037-54EA-4769-31F2AA8EE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663BE689-FC59-DDD7-6EA4-F46207558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05BDB9D9-FDA5-D249-C9CF-B9CD6A47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75128-15C1-46EC-A169-566614B72EEC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10036755"/>
      </p:ext>
    </p:extLst>
  </p:cSld>
  <p:clrMapOvr>
    <a:masterClrMapping/>
  </p:clrMapOvr>
  <p:transition spd="slow">
    <p:diamond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BD5B2CB-27BC-59F4-4E77-93D8BCD6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3EFFCF5-91E3-7699-7299-BBB6ED02F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77126F6-B06E-6EFF-2CE8-86C4AB3EC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1AD3F-1F07-4DEC-ACA3-A70B0E001C6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89738540"/>
      </p:ext>
    </p:extLst>
  </p:cSld>
  <p:clrMapOvr>
    <a:masterClrMapping/>
  </p:clrMapOvr>
  <p:transition spd="slow">
    <p:diamond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F71F942-0833-3C76-2632-2C839614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ED73642-6906-5487-8426-80118B0D7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6AFE8D-CF8E-7A5B-1C67-FCFC594B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894D2-CD4A-484C-BD5A-BD132DC75B0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79782780"/>
      </p:ext>
    </p:extLst>
  </p:cSld>
  <p:clrMapOvr>
    <a:masterClrMapping/>
  </p:clrMapOvr>
  <p:transition spd="slow">
    <p:diamond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84B890-598C-BAD2-11A0-406DD43E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06C934-144D-9739-B2F1-7DB1D8F1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71CEED-3E34-7EF9-71C3-EEC69A8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80261-47A5-49BF-B336-E250B864470F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37083305"/>
      </p:ext>
    </p:extLst>
  </p:cSld>
  <p:clrMapOvr>
    <a:masterClrMapping/>
  </p:clrMapOvr>
  <p:transition spd="slow">
    <p:diamond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FC26B2-79F4-E8F2-BC51-CB8A0CF9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DC5064-2FE6-8183-EEB0-071425AAB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B254E9-86A3-47F6-57DA-5361AB7B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CA67F-D83B-47FD-BD64-7FB929B79E2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74806414"/>
      </p:ext>
    </p:extLst>
  </p:cSld>
  <p:clrMapOvr>
    <a:masterClrMapping/>
  </p:clrMapOvr>
  <p:transition spd="slow">
    <p:diamond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5">
            <a:extLst>
              <a:ext uri="{FF2B5EF4-FFF2-40B4-BE49-F238E27FC236}">
                <a16:creationId xmlns:a16="http://schemas.microsoft.com/office/drawing/2014/main" id="{66E1B6A8-E1B8-19BA-9E67-A1C309C2C37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214813" y="4175125"/>
            <a:ext cx="128587" cy="368300"/>
          </a:xfrm>
        </p:spPr>
        <p:txBody>
          <a:bodyPr lIns="45700" tIns="45700" rIns="45700" bIns="45700">
            <a:sp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 sz="600">
                <a:solidFill>
                  <a:srgbClr val="888888"/>
                </a:solidFill>
              </a:defRPr>
            </a:lvl1pPr>
          </a:lstStyle>
          <a:p>
            <a:fld id="{4F5FE935-5609-442F-A697-81BD0C6DEBF1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5416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5">
            <a:extLst>
              <a:ext uri="{FF2B5EF4-FFF2-40B4-BE49-F238E27FC236}">
                <a16:creationId xmlns:a16="http://schemas.microsoft.com/office/drawing/2014/main" id="{4760772B-D191-DE5D-4540-FEA314EB04B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214813" y="4175125"/>
            <a:ext cx="128587" cy="368300"/>
          </a:xfrm>
        </p:spPr>
        <p:txBody>
          <a:bodyPr lIns="45700" tIns="45700" rIns="45700" bIns="45700" anchor="ctr">
            <a:sp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 sz="600">
                <a:solidFill>
                  <a:srgbClr val="888888"/>
                </a:solidFill>
              </a:defRPr>
            </a:lvl1pPr>
          </a:lstStyle>
          <a:p>
            <a:fld id="{2A026990-5612-45C9-88B6-9D220A88EB97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738663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1A2D55-8E16-752E-7054-509EE6E381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335C51-7C24-4EB6-0DAF-64271B172D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EBE34F-D152-B207-6C2B-DC9AC6E77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15458058"/>
      </p:ext>
    </p:extLst>
  </p:cSld>
  <p:clrMapOvr>
    <a:masterClrMapping/>
  </p:clrMapOvr>
  <p:transition spd="slow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A0CE92-CC03-5D89-776F-C94FC3B11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C4484E-4903-DED2-9B1B-E34C90C6D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8E0DD3-C6FB-452C-4272-B019E41D0E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130246531"/>
      </p:ext>
    </p:extLst>
  </p:cSld>
  <p:clrMapOvr>
    <a:masterClrMapping/>
  </p:clrMapOvr>
  <p:transition spd="slow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7A24D-B28E-484E-02DE-37FDC2F9B9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A4DD28-9900-7020-4CD4-CAF79B29A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5AA1F4-D551-0B24-B605-CF4776AB22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40810763"/>
      </p:ext>
    </p:extLst>
  </p:cSld>
  <p:clrMapOvr>
    <a:masterClrMapping/>
  </p:clrMapOvr>
  <p:transition spd="slow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BB9735-B26A-B1DF-D764-A58BE499E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B37D4-D25F-D6CC-F4B0-AF83255D51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D1EB39-D386-43D8-10AD-753F275F7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57724636"/>
      </p:ext>
    </p:extLst>
  </p:cSld>
  <p:clrMapOvr>
    <a:masterClrMapping/>
  </p:clrMapOvr>
  <p:transition spd="slow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BD85DE-8108-98B4-13B6-221DEFCE59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45627B0-89B0-3B9E-3106-E0734ECA0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F34F09-F5F5-8641-E4CD-6ED88E473A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555022454"/>
      </p:ext>
    </p:extLst>
  </p:cSld>
  <p:clrMapOvr>
    <a:masterClrMapping/>
  </p:clrMapOvr>
  <p:transition spd="slow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9E0EE6-588C-C6BB-9B04-2C4B1F9D24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D94388-1050-573A-E460-A4319E8365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075EAA-698A-E507-0621-947F703C55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62560627"/>
      </p:ext>
    </p:extLst>
  </p:cSld>
  <p:clrMapOvr>
    <a:masterClrMapping/>
  </p:clrMapOvr>
  <p:transition spd="slow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7F7644-568B-BF39-B828-34C1CB1C9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187666-0541-D321-B9EE-5CA129CB7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67C2F28-6D87-54FF-6DA8-33B81E66E3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4020005752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816E83E2-8A14-2E8D-72FE-6F961AEBFD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0F95D174-22DD-F796-C62B-337E6C611F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4B230559-E147-219D-B040-22102FD0FE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06A23-B985-4856-9F64-8EAA39B7A8F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4827993"/>
      </p:ext>
    </p:extLst>
  </p:cSld>
  <p:clrMapOvr>
    <a:masterClrMapping/>
  </p:clrMapOvr>
  <p:transition spd="slow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12D7A5-580A-52B3-B55E-068612368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502311-B771-6C1B-1CD6-58BF2B640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4E3C6-6479-90CC-1110-126537D0B6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013194049"/>
      </p:ext>
    </p:extLst>
  </p:cSld>
  <p:clrMapOvr>
    <a:masterClrMapping/>
  </p:clrMapOvr>
  <p:transition spd="slow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C8546-5DEE-8572-FDB6-481ADA7A0A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9A3DC-3A76-F656-66F5-C8E9555DD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AA48B-3540-4E4C-86DD-CC05A1A100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478205229"/>
      </p:ext>
    </p:extLst>
  </p:cSld>
  <p:clrMapOvr>
    <a:masterClrMapping/>
  </p:clrMapOvr>
  <p:transition spd="slow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5F44419-9F0B-2469-879D-430D08D318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4E758B-18BE-4A2F-3340-EE2B825B3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C0F45-FCF5-52A3-34F5-5DB00BFD8C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714220721"/>
      </p:ext>
    </p:extLst>
  </p:cSld>
  <p:clrMapOvr>
    <a:masterClrMapping/>
  </p:clrMapOvr>
  <p:transition spd="slow"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9293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9293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E3CDD5-34DE-E8A7-F2C5-745C52287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B6F224-8E6B-98C7-CA3A-B3BEC87DFA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5BBC1E-ADF3-3E83-6B5C-46F2FBD42A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633249588"/>
      </p:ext>
    </p:extLst>
  </p:cSld>
  <p:clrMapOvr>
    <a:masterClrMapping/>
  </p:clrMapOvr>
  <p:transition spd="slow"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153400" cy="563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304925"/>
            <a:ext cx="8229600" cy="49434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C862A0-3F9D-A814-E194-8AED9CDD5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2650DC-F5FB-140D-A4BF-43DC9940DF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87BEB7-18F4-216F-C07E-E2ED0DAED5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61739799"/>
      </p:ext>
    </p:extLst>
  </p:cSld>
  <p:clrMapOvr>
    <a:masterClrMapping/>
  </p:clrMapOvr>
  <p:transition spd="slow"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57D47-6FDF-3B63-4911-C68EC43A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AC8901-5625-E813-D9A2-8F3492A8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03F334-D4E1-9528-0999-9EE4ECE6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F83B-2BA3-4FDA-830B-5EA43E440DCF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52258531"/>
      </p:ext>
    </p:extLst>
  </p:cSld>
  <p:clrMapOvr>
    <a:masterClrMapping/>
  </p:clrMapOvr>
  <p:transition spd="slow"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5AA346-DE44-F0AA-CC0C-91F96177D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A06AA5-7BA1-9F35-CA0B-C6DDC341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D893A-9B13-DF39-5D44-4EE57805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D7EBE-CEEA-46D8-9FCA-75BAC36671BC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1638343"/>
      </p:ext>
    </p:extLst>
  </p:cSld>
  <p:clrMapOvr>
    <a:masterClrMapping/>
  </p:clrMapOvr>
  <p:transition spd="slow"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413B7-1EF0-CE8F-E9BD-CE53445C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1CE558-EFF1-5DC4-3F60-2E260CE7D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739620-2E68-2A55-09E4-C6A32DCA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B7738-64CF-4218-BE84-E5C651112DE5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68483497"/>
      </p:ext>
    </p:extLst>
  </p:cSld>
  <p:clrMapOvr>
    <a:masterClrMapping/>
  </p:clrMapOvr>
  <p:transition spd="slow"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14500" y="1643063"/>
            <a:ext cx="348138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8288" y="1643063"/>
            <a:ext cx="3481387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0C8A963-D236-7CCC-63F5-8F99A574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2E48AC0-FCAF-D86E-E257-7FB75A72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67F57BD-9F42-A3FD-FD89-DDB2E37E3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97168-0928-4CC8-8AC1-B5BF68639A0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62603151"/>
      </p:ext>
    </p:extLst>
  </p:cSld>
  <p:clrMapOvr>
    <a:masterClrMapping/>
  </p:clrMapOvr>
  <p:transition spd="slow"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5B36FAC-1257-C6D8-19C2-E269BE148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D3C0BFC-C16B-BFF8-1EC6-6314AFD17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22C2745-0686-4B41-CECF-0A4BA7F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D3329-4279-4C0C-AACD-DD1E64615EC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57524836"/>
      </p:ext>
    </p:extLst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9">
            <a:extLst>
              <a:ext uri="{FF2B5EF4-FFF2-40B4-BE49-F238E27FC236}">
                <a16:creationId xmlns:a16="http://schemas.microsoft.com/office/drawing/2014/main" id="{33E532E5-0AFE-DBA0-D7F3-C6B1D8ADC8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0">
            <a:extLst>
              <a:ext uri="{FF2B5EF4-FFF2-40B4-BE49-F238E27FC236}">
                <a16:creationId xmlns:a16="http://schemas.microsoft.com/office/drawing/2014/main" id="{1660354F-D03D-6A3A-6505-A3F80BC4C0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1">
            <a:extLst>
              <a:ext uri="{FF2B5EF4-FFF2-40B4-BE49-F238E27FC236}">
                <a16:creationId xmlns:a16="http://schemas.microsoft.com/office/drawing/2014/main" id="{AFBFBC85-044A-7DD6-E720-04C7563D3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0B84A-59BA-4978-823B-DFF3AC096CF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81768076"/>
      </p:ext>
    </p:extLst>
  </p:cSld>
  <p:clrMapOvr>
    <a:masterClrMapping/>
  </p:clrMapOvr>
  <p:transition spd="slow">
    <p:diamond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29323CD-5B95-AA3B-9F51-5BDB0763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8409BD55-1C6E-FFD1-BE98-893B2BB34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FF7AA41-5B56-CF56-E990-721F863B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17AED-4626-4C54-8F43-0BA6321A70E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51907576"/>
      </p:ext>
    </p:extLst>
  </p:cSld>
  <p:clrMapOvr>
    <a:masterClrMapping/>
  </p:clrMapOvr>
  <p:transition spd="slow"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5778988-A982-C560-355D-4C3CBE4E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D0DC23F-4FAE-C0E9-E067-8D2E7B1D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00D502D-3152-9537-C34F-8B79EE36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56F550-D31E-4BF4-B7D5-46E3D7DB47C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58307155"/>
      </p:ext>
    </p:extLst>
  </p:cSld>
  <p:clrMapOvr>
    <a:masterClrMapping/>
  </p:clrMapOvr>
  <p:transition spd="slow"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D7B7992-F47D-BB5E-835F-8A766E84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F24B435-2D6A-5B73-DE44-BBC1680B9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EC1022D-53D9-9E15-467E-CA3C05AFE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25E74-7358-46C3-B69C-3B130A355F4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01501010"/>
      </p:ext>
    </p:extLst>
  </p:cSld>
  <p:clrMapOvr>
    <a:masterClrMapping/>
  </p:clrMapOvr>
  <p:transition spd="slow"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D5E53ED-DB64-A7B2-0D1B-D5AC021C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0AD0FA4-7443-E62A-73D6-813E2147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7315E3E-789B-0BD3-648C-E6B28EF4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6CBEC-15D0-47F3-99ED-4A94C820F684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0928447"/>
      </p:ext>
    </p:extLst>
  </p:cSld>
  <p:clrMapOvr>
    <a:masterClrMapping/>
  </p:clrMapOvr>
  <p:transition spd="slow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4E725-417D-7B51-FAFF-096019B1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48880-D29D-7900-0B44-D401578F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E989E5-5B47-55BD-8D58-3A9F3060C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CAAE9-C7BE-41BC-8E67-F4E77858559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10911352"/>
      </p:ext>
    </p:extLst>
  </p:cSld>
  <p:clrMapOvr>
    <a:masterClrMapping/>
  </p:clrMapOvr>
  <p:transition spd="slow">
    <p:diamond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51675" y="285750"/>
            <a:ext cx="1778000" cy="58832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14500" y="285750"/>
            <a:ext cx="5184775" cy="58832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671EE1-02F7-32A4-B148-587BD9348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C618E7-3F08-9384-2BFD-CD03B858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AD1EE-A9E6-EDB5-A51E-995D53E0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CA858-0221-4E68-A10A-1CD39726733E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52623440"/>
      </p:ext>
    </p:extLst>
  </p:cSld>
  <p:clrMapOvr>
    <a:masterClrMapping/>
  </p:clrMapOvr>
  <p:transition spd="slow">
    <p:diamond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5">
            <a:extLst>
              <a:ext uri="{FF2B5EF4-FFF2-40B4-BE49-F238E27FC236}">
                <a16:creationId xmlns:a16="http://schemas.microsoft.com/office/drawing/2014/main" id="{0A65A46C-7781-351A-7BF9-FDF66A2B96BB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214813" y="4175125"/>
            <a:ext cx="128587" cy="368300"/>
          </a:xfrm>
        </p:spPr>
        <p:txBody>
          <a:bodyPr lIns="45700" tIns="45700" rIns="45700" bIns="45700">
            <a:sp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 sz="600">
                <a:solidFill>
                  <a:srgbClr val="888888"/>
                </a:solidFill>
              </a:defRPr>
            </a:lvl1pPr>
          </a:lstStyle>
          <a:p>
            <a:fld id="{8CAA5D9F-EF24-4D2A-A5B6-7EFDF2D1D8E8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27095250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/>
              <a:t>Зразок підзаголовка</a:t>
            </a:r>
            <a:endParaRPr lang="en-US"/>
          </a:p>
        </p:txBody>
      </p:sp>
      <p:sp>
        <p:nvSpPr>
          <p:cNvPr id="2" name="Місце для дати 13">
            <a:extLst>
              <a:ext uri="{FF2B5EF4-FFF2-40B4-BE49-F238E27FC236}">
                <a16:creationId xmlns:a16="http://schemas.microsoft.com/office/drawing/2014/main" id="{F10FB566-23C8-1249-CCBC-685EE95B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41273-EC1C-4086-B2BE-26A8107D6BDB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6E7A481-BD2F-7C57-1F94-3EA90560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22">
            <a:extLst>
              <a:ext uri="{FF2B5EF4-FFF2-40B4-BE49-F238E27FC236}">
                <a16:creationId xmlns:a16="http://schemas.microsoft.com/office/drawing/2014/main" id="{2E8759CD-0DD4-DB0D-3974-F07B92A9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224CA-DD0B-45B4-91A0-35A0F4AA9565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666413189"/>
      </p:ext>
    </p:extLst>
  </p:cSld>
  <p:clrMapOvr>
    <a:masterClrMapping/>
  </p:clrMapOvr>
  <p:transition spd="slow">
    <p:diamond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1F24A4E7-3E9A-55B9-97E9-9DA6D5B5C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749E1-9044-4D43-AC2C-5EE4A1B12A0F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39939479-47A2-C46F-A78A-04B79A5B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B5E5768A-695F-7C4B-EE35-FFA36B0A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79F52-5417-4E54-99C3-5CADDAD6802F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563968930"/>
      </p:ext>
    </p:extLst>
  </p:cSld>
  <p:clrMapOvr>
    <a:masterClrMapping/>
  </p:clrMapOvr>
  <p:transition spd="slow">
    <p:diamond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16353D2-2839-CE31-77A5-80911903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3691-27F0-4042-8F17-9AE94ECBC506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D4356B-1938-2D4C-6EC6-1563DF17E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BF9DE5-D7C8-73B7-1DB4-78BE2F649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DAEA5-36AF-40E6-BE9D-AA0C6131DFDD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32756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74A8479C-B6DA-3B6D-70B3-D7569319E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2CD05339-8D90-9D86-67C2-2B7CF289B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373E573C-AA27-7368-78CF-726AED4922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BCDD1-B08B-43F1-8E8B-0BD2E405CF96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44281284"/>
      </p:ext>
    </p:extLst>
  </p:cSld>
  <p:clrMapOvr>
    <a:masterClrMapping/>
  </p:clrMapOvr>
  <p:transition spd="slow">
    <p:diamond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F2A86754-9F15-9FCA-1547-D471BF40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563BC-9212-4B4F-9FC8-D56DDA07D698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2D5ECBBC-C484-1617-1F1C-E6C179209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2C8574CE-4C4E-83D3-9A76-2EE4C53D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9408D-F8B2-4AA0-BFDD-B2713B73DAAF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171088363"/>
      </p:ext>
    </p:extLst>
  </p:cSld>
  <p:clrMapOvr>
    <a:masterClrMapping/>
  </p:clrMapOvr>
  <p:transition spd="slow">
    <p:diamond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Місце для дати 13">
            <a:extLst>
              <a:ext uri="{FF2B5EF4-FFF2-40B4-BE49-F238E27FC236}">
                <a16:creationId xmlns:a16="http://schemas.microsoft.com/office/drawing/2014/main" id="{2553902F-1C17-F995-A63D-B75B8C59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B1ACA-A015-4921-BABB-75F999EFC53B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8" name="Місце для нижнього колонтитула 2">
            <a:extLst>
              <a:ext uri="{FF2B5EF4-FFF2-40B4-BE49-F238E27FC236}">
                <a16:creationId xmlns:a16="http://schemas.microsoft.com/office/drawing/2014/main" id="{4A97FEF8-CD04-E36D-ADF7-31BEA9E55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22">
            <a:extLst>
              <a:ext uri="{FF2B5EF4-FFF2-40B4-BE49-F238E27FC236}">
                <a16:creationId xmlns:a16="http://schemas.microsoft.com/office/drawing/2014/main" id="{B70B7145-F3AC-FE70-6C70-87FEC7C8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F697-F58F-4BF8-80C3-0DE4CC4621AC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549620718"/>
      </p:ext>
    </p:extLst>
  </p:cSld>
  <p:clrMapOvr>
    <a:masterClrMapping/>
  </p:clrMapOvr>
  <p:transition spd="slow">
    <p:diamond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13">
            <a:extLst>
              <a:ext uri="{FF2B5EF4-FFF2-40B4-BE49-F238E27FC236}">
                <a16:creationId xmlns:a16="http://schemas.microsoft.com/office/drawing/2014/main" id="{337A9767-92D8-3C49-09A7-2135FFE8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A8D55-33D1-4DD7-90D2-60ACDA3D4DE2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4" name="Місце для нижнього колонтитула 2">
            <a:extLst>
              <a:ext uri="{FF2B5EF4-FFF2-40B4-BE49-F238E27FC236}">
                <a16:creationId xmlns:a16="http://schemas.microsoft.com/office/drawing/2014/main" id="{2D52D04F-D50F-728B-3F29-3282BC9EF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22">
            <a:extLst>
              <a:ext uri="{FF2B5EF4-FFF2-40B4-BE49-F238E27FC236}">
                <a16:creationId xmlns:a16="http://schemas.microsoft.com/office/drawing/2014/main" id="{947C832A-0AEA-C13E-E051-7019D8F9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07D1A-4DEB-4700-8A21-FD76F3EBDE9D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095245946"/>
      </p:ext>
    </p:extLst>
  </p:cSld>
  <p:clrMapOvr>
    <a:masterClrMapping/>
  </p:clrMapOvr>
  <p:transition spd="slow">
    <p:diamond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>
            <a:extLst>
              <a:ext uri="{FF2B5EF4-FFF2-40B4-BE49-F238E27FC236}">
                <a16:creationId xmlns:a16="http://schemas.microsoft.com/office/drawing/2014/main" id="{40EC450C-EE59-6929-D2C1-CA8AE856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CE782-BE80-42CB-9923-04474D2FC16E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007DBFD-20D8-7C12-2705-657F35C8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22">
            <a:extLst>
              <a:ext uri="{FF2B5EF4-FFF2-40B4-BE49-F238E27FC236}">
                <a16:creationId xmlns:a16="http://schemas.microsoft.com/office/drawing/2014/main" id="{A13BC7F7-D6B4-17E2-87D3-110117B8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8335C-1EC6-4094-86B1-13401945CB84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993969017"/>
      </p:ext>
    </p:extLst>
  </p:cSld>
  <p:clrMapOvr>
    <a:masterClrMapping/>
  </p:clrMapOvr>
  <p:transition spd="slow">
    <p:diamond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3139264D-1801-78E4-E81C-0226DD703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6A42C-AAC6-4394-B186-88966AC5A869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A0BFD769-2C86-8DB1-AFE0-4C97AEAA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5B3A1AC3-6318-E37E-1603-195DE24A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3CB90-18A8-4316-A2EE-C80947F768E7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875455949"/>
      </p:ext>
    </p:extLst>
  </p:cSld>
  <p:clrMapOvr>
    <a:masterClrMapping/>
  </p:clrMapOvr>
  <p:transition spd="slow">
    <p:diamond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95919AC5-33F7-B70C-E1DA-4459A674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B44DC-038A-4651-89E1-5F68FB68873B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EB653B81-0DA4-9A19-D390-DB7C056FF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8D76EA27-3E1B-07D1-C092-A3DDC884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43ED4-4380-4FA7-A85E-D55277A97555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52731246"/>
      </p:ext>
    </p:extLst>
  </p:cSld>
  <p:clrMapOvr>
    <a:masterClrMapping/>
  </p:clrMapOvr>
  <p:transition spd="slow"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6E3EC693-3FB5-F63F-6A90-844712C57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4177B-B3C4-4375-91E4-5BE809590A83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64AF6A33-1E08-8B9F-CBB7-A078021C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9E3B50D8-5CAE-9E7B-2CE1-71EF9C10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26214-8ABD-4B30-A819-5748B0E0123B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4080746750"/>
      </p:ext>
    </p:extLst>
  </p:cSld>
  <p:clrMapOvr>
    <a:masterClrMapping/>
  </p:clrMapOvr>
  <p:transition spd="slow"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0CEF2C54-6AFA-CED9-6FA2-170D91D96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A2EF0-1150-4B0B-88C7-185751B1666C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47F78939-559C-F5F4-8C1C-47005CDC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BFF1F3BF-71EB-B8F7-123A-542C7889F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7BED-60F8-433D-89FA-EB7B9757E908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36196257"/>
      </p:ext>
    </p:extLst>
  </p:cSld>
  <p:clrMapOvr>
    <a:masterClrMapping/>
  </p:clrMapOvr>
  <p:transition spd="slow"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5">
            <a:extLst>
              <a:ext uri="{FF2B5EF4-FFF2-40B4-BE49-F238E27FC236}">
                <a16:creationId xmlns:a16="http://schemas.microsoft.com/office/drawing/2014/main" id="{C6B160F0-C476-CA23-4DE9-188A23BD887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214813" y="4175125"/>
            <a:ext cx="128587" cy="368300"/>
          </a:xfrm>
        </p:spPr>
        <p:txBody>
          <a:bodyPr lIns="45700" tIns="45700" rIns="45700" bIns="45700" anchor="ctr">
            <a:sp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 sz="600">
                <a:solidFill>
                  <a:srgbClr val="888888"/>
                </a:solidFill>
              </a:defRPr>
            </a:lvl1pPr>
          </a:lstStyle>
          <a:p>
            <a:fld id="{B823531D-2F1F-4555-A72E-FDAA0C1768B9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1075057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AE812F-C313-589B-48FE-8B85B2906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3C06-C092-4D1A-AEDB-38BC8A7F507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C6E61B-DE90-EBC8-E15F-645E5640F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38814-8F42-E91B-D417-7ED7C80D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D82C1-C70B-4EE7-9D69-E910F2066C71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49080678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9">
            <a:extLst>
              <a:ext uri="{FF2B5EF4-FFF2-40B4-BE49-F238E27FC236}">
                <a16:creationId xmlns:a16="http://schemas.microsoft.com/office/drawing/2014/main" id="{8B0BE4D5-8012-3345-7DB2-123861EA27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0">
            <a:extLst>
              <a:ext uri="{FF2B5EF4-FFF2-40B4-BE49-F238E27FC236}">
                <a16:creationId xmlns:a16="http://schemas.microsoft.com/office/drawing/2014/main" id="{C38E2F3F-EB3E-E7E7-8C87-96DCC13C5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1">
            <a:extLst>
              <a:ext uri="{FF2B5EF4-FFF2-40B4-BE49-F238E27FC236}">
                <a16:creationId xmlns:a16="http://schemas.microsoft.com/office/drawing/2014/main" id="{104F4AB4-3BF8-A003-F7DD-3A6DF9C11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9437D-5FC3-4450-9728-D979E75D0014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34172133"/>
      </p:ext>
    </p:extLst>
  </p:cSld>
  <p:clrMapOvr>
    <a:masterClrMapping/>
  </p:clrMapOvr>
  <p:transition spd="slow">
    <p:diamond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299CF-590E-F1F4-5B29-2BD46E11E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1596A-B735-41F4-A14A-9DE03AFDDB45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64A86-43C5-5C4E-1AAB-19AAB047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5AE2D9-9203-B9C8-9955-4F6D91CF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62542-FED8-47E1-9C14-56D7F0401FFA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9088464"/>
      </p:ext>
    </p:extLst>
  </p:cSld>
  <p:clrMapOvr>
    <a:masterClrMapping/>
  </p:clrMapOvr>
  <p:transition spd="slow"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B0635-D9C0-5F11-A4D7-AE42B0D1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FD678-6246-470A-B95A-095799499523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7AE751-BEB4-CB77-64D9-45887EF0A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93FB7-12E1-30F0-909A-214856F4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A90A3-529B-4A73-AABE-085E19194C2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65277228"/>
      </p:ext>
    </p:extLst>
  </p:cSld>
  <p:clrMapOvr>
    <a:masterClrMapping/>
  </p:clrMapOvr>
  <p:transition spd="slow"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CC3C81A-271D-2BAB-EC23-6487A77B2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B889-904D-4498-9F88-DF83DF77E492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8FBADDD-E128-4F83-C13F-FB4E231F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B73594-32B3-9BCB-4960-845E764A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6271-35AD-4EA2-893D-3FE472F2FD85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80372293"/>
      </p:ext>
    </p:extLst>
  </p:cSld>
  <p:clrMapOvr>
    <a:masterClrMapping/>
  </p:clrMapOvr>
  <p:transition spd="slow">
    <p:diamond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16E7D14-3C5B-EC93-A043-6C7C1CF7D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CB51A-4C7D-43DC-AF32-7DF456759E76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7ABA04B-45CD-533A-3131-9FDA9C9EC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372D65A4-8F23-746B-8B87-B2C3DE96C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7D2CE-4482-4132-B5F6-F8FDD473D8D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39011747"/>
      </p:ext>
    </p:extLst>
  </p:cSld>
  <p:clrMapOvr>
    <a:masterClrMapping/>
  </p:clrMapOvr>
  <p:transition spd="slow">
    <p:diamond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AFEF142-68D4-A7C2-E085-EA7A71FF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9C964-9F6C-40A8-AD01-A771833A9BF2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DB76D84-3BD5-872F-B73B-537CC57E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3879EDB-21E5-7814-05F2-BC235592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CDAB0-FFF9-4E56-AB39-A5AAD40C3CB8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64995038"/>
      </p:ext>
    </p:extLst>
  </p:cSld>
  <p:clrMapOvr>
    <a:masterClrMapping/>
  </p:clrMapOvr>
  <p:transition spd="slow">
    <p:diamond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2987D94-6106-686A-9F97-C39F666B3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6C89-46EE-45D8-B56F-BF56CD52694F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C673B67-DABB-1B19-5C1E-090878B7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C3DC7A4-4463-8A78-C7A1-7F2E7B5F1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04DC-7FCA-4211-8547-9F5D0D3F3BBE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48141847"/>
      </p:ext>
    </p:extLst>
  </p:cSld>
  <p:clrMapOvr>
    <a:masterClrMapping/>
  </p:clrMapOvr>
  <p:transition spd="slow">
    <p:diamond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A298633-7505-AD9A-DEAB-91262047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88987-849F-4DAC-BBAC-21DB65AA1436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4866614-F75D-6932-D3C8-4DB2ED3F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2AACD02-BDB1-FF37-3CEA-E5F2879F9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0C076B-C7DC-472C-AC41-7B8222C01E5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64367024"/>
      </p:ext>
    </p:extLst>
  </p:cSld>
  <p:clrMapOvr>
    <a:masterClrMapping/>
  </p:clrMapOvr>
  <p:transition spd="slow">
    <p:diamond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EDDF5C1-8C89-5601-F773-A8211D6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4BE1-401D-4F24-BE4A-F76C91FA67FE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746AEAB-B337-21E2-2781-608C09A62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5C62D29-F145-0F13-B5E8-D85E504E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8018E-B56C-48C7-AC55-E2A11F43A2B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51566112"/>
      </p:ext>
    </p:extLst>
  </p:cSld>
  <p:clrMapOvr>
    <a:masterClrMapping/>
  </p:clrMapOvr>
  <p:transition spd="slow">
    <p:diamond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E859D9-6D17-64B7-8D29-000AD72F9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13D0C-72D1-45BA-999D-723ECC721E24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3887E-F4C3-CC40-BF84-E2ED7F791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051E11-7189-D756-C9D4-B2EE03B2D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B8A36-FE74-4668-BD83-4722A1D44306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43111605"/>
      </p:ext>
    </p:extLst>
  </p:cSld>
  <p:clrMapOvr>
    <a:masterClrMapping/>
  </p:clrMapOvr>
  <p:transition spd="slow">
    <p:diamond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0E1B4-E9A7-46C5-9A28-3EA440AE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572DC-CD6C-4D29-9193-14B7DA8178C4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15AF2-CDE6-6D92-E844-F4EF60F6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12F55E-F56C-9577-29C8-6157A023A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5D82B-71A2-4A0F-8181-1116B5F05EF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4561193"/>
      </p:ext>
    </p:extLst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9">
            <a:extLst>
              <a:ext uri="{FF2B5EF4-FFF2-40B4-BE49-F238E27FC236}">
                <a16:creationId xmlns:a16="http://schemas.microsoft.com/office/drawing/2014/main" id="{C63E99B8-E936-DCC6-E709-B9897D754B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0">
            <a:extLst>
              <a:ext uri="{FF2B5EF4-FFF2-40B4-BE49-F238E27FC236}">
                <a16:creationId xmlns:a16="http://schemas.microsoft.com/office/drawing/2014/main" id="{66E6C946-1143-F46D-D4C6-87F25DEA89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1">
            <a:extLst>
              <a:ext uri="{FF2B5EF4-FFF2-40B4-BE49-F238E27FC236}">
                <a16:creationId xmlns:a16="http://schemas.microsoft.com/office/drawing/2014/main" id="{4358C988-B061-206D-1626-9F67CAF4B8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F4959A-8E93-426D-BD03-ADF05D205BE7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9977410"/>
      </p:ext>
    </p:extLst>
  </p:cSld>
  <p:clrMapOvr>
    <a:masterClrMapping/>
  </p:clrMapOvr>
  <p:transition spd="slow">
    <p:diamond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uk-UA"/>
              <a:t>Зразок підзаголовка</a:t>
            </a:r>
            <a:endParaRPr lang="en-US"/>
          </a:p>
        </p:txBody>
      </p:sp>
      <p:sp>
        <p:nvSpPr>
          <p:cNvPr id="2" name="Місце для дати 13">
            <a:extLst>
              <a:ext uri="{FF2B5EF4-FFF2-40B4-BE49-F238E27FC236}">
                <a16:creationId xmlns:a16="http://schemas.microsoft.com/office/drawing/2014/main" id="{CBC9C6D0-9B38-9923-8E5B-1338682D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7254987-8ADF-4D18-B6ED-50D72D8FCCC5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3485482-8B51-C004-8BBF-0BD3440EB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22">
            <a:extLst>
              <a:ext uri="{FF2B5EF4-FFF2-40B4-BE49-F238E27FC236}">
                <a16:creationId xmlns:a16="http://schemas.microsoft.com/office/drawing/2014/main" id="{7368F4E5-B94F-885A-B3EE-BF345158A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AC35B-5A3A-4135-BD73-F3501F8788B9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4291675918"/>
      </p:ext>
    </p:extLst>
  </p:cSld>
  <p:clrMapOvr>
    <a:masterClrMapping/>
  </p:clrMapOvr>
  <p:transition spd="slow">
    <p:diamond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071392ED-F6DC-8101-1662-D0685707D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C289A17-8E35-4A27-83C1-31A37A79583E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30AE1991-CC4F-336D-7B8A-74CBA4E7C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A552B4D5-B3A2-6E82-6025-67FA653FF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7AB36C-0212-438E-9BDE-C4493BD9083E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37930392"/>
      </p:ext>
    </p:extLst>
  </p:cSld>
  <p:clrMapOvr>
    <a:masterClrMapping/>
  </p:clrMapOvr>
  <p:transition spd="slow">
    <p:diamond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2EC7A5-0D99-71BC-8F0E-7C2EEAD6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FB27C70F-20A9-4077-B689-CB0FF0D1C696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A44BD95-E7C9-DE71-5F75-D0FFF32D1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556AD21-5C47-51F3-8D91-0E1CA0E3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D23D8B-DD21-4EE3-B4F2-F4379AE0C7DC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895073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amond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698D9027-1576-6D42-EC72-7C65DEEDE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D4A21A-9C51-4251-8E89-DEB32591C434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8FC714BA-B7FC-4388-8B2B-1060F6658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D42D550D-7AC9-302B-FDCB-A93DDEB09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35CE5-85E0-4EA7-ACA0-FA92E5200FAB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325708739"/>
      </p:ext>
    </p:extLst>
  </p:cSld>
  <p:clrMapOvr>
    <a:masterClrMapping/>
  </p:clrMapOvr>
  <p:transition spd="slow">
    <p:diamond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7" name="Місце для дати 13">
            <a:extLst>
              <a:ext uri="{FF2B5EF4-FFF2-40B4-BE49-F238E27FC236}">
                <a16:creationId xmlns:a16="http://schemas.microsoft.com/office/drawing/2014/main" id="{53AA6FE5-6F15-C559-7662-5F7265DA7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CE3C8A3-B4E4-48BE-B3E0-7217C40D58F0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8" name="Місце для нижнього колонтитула 2">
            <a:extLst>
              <a:ext uri="{FF2B5EF4-FFF2-40B4-BE49-F238E27FC236}">
                <a16:creationId xmlns:a16="http://schemas.microsoft.com/office/drawing/2014/main" id="{E1FCB741-7910-638D-B4E2-4DD863F9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22">
            <a:extLst>
              <a:ext uri="{FF2B5EF4-FFF2-40B4-BE49-F238E27FC236}">
                <a16:creationId xmlns:a16="http://schemas.microsoft.com/office/drawing/2014/main" id="{88A3EA33-0AD0-A6E5-6BCE-0839F450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567B3-D6E7-487D-9185-CD4BC8B3C732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031373920"/>
      </p:ext>
    </p:extLst>
  </p:cSld>
  <p:clrMapOvr>
    <a:masterClrMapping/>
  </p:clrMapOvr>
  <p:transition spd="slow">
    <p:diamond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дати 13">
            <a:extLst>
              <a:ext uri="{FF2B5EF4-FFF2-40B4-BE49-F238E27FC236}">
                <a16:creationId xmlns:a16="http://schemas.microsoft.com/office/drawing/2014/main" id="{46CD9F77-A1E2-8CF3-777B-81B8CF40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20FE7422-CBFE-4D28-950D-CDD0CCCAAF43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4" name="Місце для нижнього колонтитула 2">
            <a:extLst>
              <a:ext uri="{FF2B5EF4-FFF2-40B4-BE49-F238E27FC236}">
                <a16:creationId xmlns:a16="http://schemas.microsoft.com/office/drawing/2014/main" id="{CEF2B937-E756-43C6-B799-B79347D6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22">
            <a:extLst>
              <a:ext uri="{FF2B5EF4-FFF2-40B4-BE49-F238E27FC236}">
                <a16:creationId xmlns:a16="http://schemas.microsoft.com/office/drawing/2014/main" id="{AC0B1FF4-D8C6-6416-FB1F-0606DF48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47B394-714A-4C5A-8BCF-31D7E6E62A35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737991289"/>
      </p:ext>
    </p:extLst>
  </p:cSld>
  <p:clrMapOvr>
    <a:masterClrMapping/>
  </p:clrMapOvr>
  <p:transition spd="slow">
    <p:diamond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3">
            <a:extLst>
              <a:ext uri="{FF2B5EF4-FFF2-40B4-BE49-F238E27FC236}">
                <a16:creationId xmlns:a16="http://schemas.microsoft.com/office/drawing/2014/main" id="{47EE08FA-3F7A-5233-E6CB-5F09290B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F9C7729-4ACA-478F-9DB0-81BE9EFF3DF6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A1BD2A0-A9B3-0401-CDDB-8599781F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22">
            <a:extLst>
              <a:ext uri="{FF2B5EF4-FFF2-40B4-BE49-F238E27FC236}">
                <a16:creationId xmlns:a16="http://schemas.microsoft.com/office/drawing/2014/main" id="{8016499D-FF02-858B-FD04-91FD51285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288A8-98DB-4E0A-9E73-63B40989FA43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641422766"/>
      </p:ext>
    </p:extLst>
  </p:cSld>
  <p:clrMapOvr>
    <a:masterClrMapping/>
  </p:clrMapOvr>
  <p:transition spd="slow">
    <p:diamond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4FEC031D-C4D0-8C5E-3314-0DF05D7E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D7D5F42-32D0-4F4F-A9E6-72D0B4B6393A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A6EE1F57-5DA7-33EB-035D-3FD0F87DA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B5ABA4BF-A276-77F4-4D80-A11B8720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869213-DB5D-476C-AA75-49DCE1D6E16B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10015346"/>
      </p:ext>
    </p:extLst>
  </p:cSld>
  <p:clrMapOvr>
    <a:masterClrMapping/>
  </p:clrMapOvr>
  <p:transition spd="slow">
    <p:diamond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uk-UA" noProof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Місце для дати 13">
            <a:extLst>
              <a:ext uri="{FF2B5EF4-FFF2-40B4-BE49-F238E27FC236}">
                <a16:creationId xmlns:a16="http://schemas.microsoft.com/office/drawing/2014/main" id="{2327C4F9-B683-2613-DF47-6739172B5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C246FF14-2822-497B-BE31-C41CB8387105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6" name="Місце для нижнього колонтитула 2">
            <a:extLst>
              <a:ext uri="{FF2B5EF4-FFF2-40B4-BE49-F238E27FC236}">
                <a16:creationId xmlns:a16="http://schemas.microsoft.com/office/drawing/2014/main" id="{2C325E6E-79A4-E3ED-4180-8F90E8333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22">
            <a:extLst>
              <a:ext uri="{FF2B5EF4-FFF2-40B4-BE49-F238E27FC236}">
                <a16:creationId xmlns:a16="http://schemas.microsoft.com/office/drawing/2014/main" id="{E6B29BBE-1399-5153-92CC-67183D61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C323D-51BE-4898-8371-D3C72207366D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930478388"/>
      </p:ext>
    </p:extLst>
  </p:cSld>
  <p:clrMapOvr>
    <a:masterClrMapping/>
  </p:clrMapOvr>
  <p:transition spd="slow">
    <p:diamond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951C2D13-2667-89F3-685F-42474E5D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4712B3A4-0B59-47E3-B80A-E79C0B477416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AE430582-BB57-07B0-82AC-939A67DD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8D4AFA83-3884-DAFE-0192-1FE0E4D2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E9875A-A1BB-45C5-9EAA-902DCDB6DCE2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69344155"/>
      </p:ext>
    </p:extLst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>
            <a:extLst>
              <a:ext uri="{FF2B5EF4-FFF2-40B4-BE49-F238E27FC236}">
                <a16:creationId xmlns:a16="http://schemas.microsoft.com/office/drawing/2014/main" id="{814EC086-D29C-8CFA-057F-2C0F317E7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0">
            <a:extLst>
              <a:ext uri="{FF2B5EF4-FFF2-40B4-BE49-F238E27FC236}">
                <a16:creationId xmlns:a16="http://schemas.microsoft.com/office/drawing/2014/main" id="{7844ED08-5717-A0AA-FF26-6610D1B87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1">
            <a:extLst>
              <a:ext uri="{FF2B5EF4-FFF2-40B4-BE49-F238E27FC236}">
                <a16:creationId xmlns:a16="http://schemas.microsoft.com/office/drawing/2014/main" id="{8F7BB0D8-6EE8-5795-E1D9-0356F63CDE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ED1575-614F-4F98-8C14-98A61CA30E6E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76114873"/>
      </p:ext>
    </p:extLst>
  </p:cSld>
  <p:clrMapOvr>
    <a:masterClrMapping/>
  </p:clrMapOvr>
  <p:transition spd="slow">
    <p:diamond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Місце для дати 13">
            <a:extLst>
              <a:ext uri="{FF2B5EF4-FFF2-40B4-BE49-F238E27FC236}">
                <a16:creationId xmlns:a16="http://schemas.microsoft.com/office/drawing/2014/main" id="{76BB5FE3-9E5D-885B-100B-A6D3CFB45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AC7BD7B7-E966-47BB-ABC3-70D57D77E650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5" name="Місце для нижнього колонтитула 2">
            <a:extLst>
              <a:ext uri="{FF2B5EF4-FFF2-40B4-BE49-F238E27FC236}">
                <a16:creationId xmlns:a16="http://schemas.microsoft.com/office/drawing/2014/main" id="{1FE31EFF-1432-8462-7D86-82AAE858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22">
            <a:extLst>
              <a:ext uri="{FF2B5EF4-FFF2-40B4-BE49-F238E27FC236}">
                <a16:creationId xmlns:a16="http://schemas.microsoft.com/office/drawing/2014/main" id="{035011DE-ACDD-F290-0809-B1451940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22F47-A206-420C-A07C-F3A396840F01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648204838"/>
      </p:ext>
    </p:extLst>
  </p:cSld>
  <p:clrMapOvr>
    <a:masterClrMapping/>
  </p:clrMapOvr>
  <p:transition spd="slow">
    <p:diamond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1354AD-7A3E-2061-7662-A04783DB3D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B64B5F-D5AD-526C-2759-1C3789482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88A8EF-8198-C890-A27F-758B50B86F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610256834"/>
      </p:ext>
    </p:extLst>
  </p:cSld>
  <p:clrMapOvr>
    <a:masterClrMapping/>
  </p:clrMapOvr>
  <p:transition spd="slow">
    <p:diamond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78EB36-4195-8C1D-B981-06D197511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953E49-D1EF-A410-FB41-11D7D481A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380E0C-2D29-1DE2-B035-0D20BE3DF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310600427"/>
      </p:ext>
    </p:extLst>
  </p:cSld>
  <p:clrMapOvr>
    <a:masterClrMapping/>
  </p:clrMapOvr>
  <p:transition spd="slow">
    <p:diamond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7C5FB3-CB89-7D1E-7DC8-5F8DEE65EF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CF9B15-2C5D-8CEA-D55C-052F7499A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BF1783-E948-D782-E8E9-0CA33E0A4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99109563"/>
      </p:ext>
    </p:extLst>
  </p:cSld>
  <p:clrMapOvr>
    <a:masterClrMapping/>
  </p:clrMapOvr>
  <p:transition spd="slow">
    <p:diamond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04925"/>
            <a:ext cx="4038600" cy="4943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6EB99B-D051-9E03-2062-C7D762376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FFB1B6-EB0C-57EC-7549-FA238CF44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773F2F-23D3-9131-AFEE-8106D87C7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405449680"/>
      </p:ext>
    </p:extLst>
  </p:cSld>
  <p:clrMapOvr>
    <a:masterClrMapping/>
  </p:clrMapOvr>
  <p:transition spd="slow">
    <p:diamond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A6D59B-0EE2-01E5-B8C5-ADFCC0311D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C397182-02A8-8291-C758-BD7DE6609D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385E97-3E9B-2916-9B97-41252A1F3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53457960"/>
      </p:ext>
    </p:extLst>
  </p:cSld>
  <p:clrMapOvr>
    <a:masterClrMapping/>
  </p:clrMapOvr>
  <p:transition spd="slow">
    <p:diamond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0A46024-7265-701E-06C3-C2F3415E8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B73632-DCF3-B7F3-EAA0-21466EF36C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017217-A1D9-37E4-6BDD-32254F1B2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719623234"/>
      </p:ext>
    </p:extLst>
  </p:cSld>
  <p:clrMapOvr>
    <a:masterClrMapping/>
  </p:clrMapOvr>
  <p:transition spd="slow">
    <p:diamond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967209-FD9D-D109-91BD-7345744A7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ECC064-DC68-B269-35C5-ACF748CD83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076532-90DF-EA1E-F371-5BA4F6129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77719202"/>
      </p:ext>
    </p:extLst>
  </p:cSld>
  <p:clrMapOvr>
    <a:masterClrMapping/>
  </p:clrMapOvr>
  <p:transition spd="slow">
    <p:diamond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B3F28E-00AA-3F0D-2AE3-7C924CC83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D78AA3-6BA7-81F7-BC9F-3D8A1E6EA7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3F5849-5ED8-D38C-36D3-00E9669DE8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230172529"/>
      </p:ext>
    </p:extLst>
  </p:cSld>
  <p:clrMapOvr>
    <a:masterClrMapping/>
  </p:clrMapOvr>
  <p:transition spd="slow">
    <p:diamond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C771FE-CFB5-4844-6F9E-1A9F463D2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CA9DDB-4ED2-8114-AB8C-1C17C0A57B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2398F-2939-A211-190D-092F75BBC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2238097716"/>
      </p:ext>
    </p:extLst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D3C79856-D8DD-119C-2608-073099223C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8DAB24AC-963C-E042-53A8-833FEFEED9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C5D4D1C1-7802-FFF8-C07B-E61C50ABC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26750-182B-40BC-9F67-EB9FE2F4544B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40550229"/>
      </p:ext>
    </p:extLst>
  </p:cSld>
  <p:clrMapOvr>
    <a:masterClrMapping/>
  </p:clrMapOvr>
  <p:transition spd="slow">
    <p:diamond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12466F-65E2-99D3-4F2B-46310DC200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A0E6E2-A5FB-AA3C-6DBE-AB209C739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38B146-3481-05DE-0E14-BC688BC6D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85633021"/>
      </p:ext>
    </p:extLst>
  </p:cSld>
  <p:clrMapOvr>
    <a:masterClrMapping/>
  </p:clrMapOvr>
  <p:transition spd="slow">
    <p:diamond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19088"/>
            <a:ext cx="2057400" cy="59293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19088"/>
            <a:ext cx="6019800" cy="59293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7EF0BD-F1F7-5969-AF7E-F4D7D43E4C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79B3D9-E612-05E0-733B-7B9DAE52A6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6264EF-0705-498B-797F-CBB66E5EB2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1850819070"/>
      </p:ext>
    </p:extLst>
  </p:cSld>
  <p:clrMapOvr>
    <a:masterClrMapping/>
  </p:clrMapOvr>
  <p:transition spd="slow">
    <p:diamond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9088"/>
            <a:ext cx="8153400" cy="563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304925"/>
            <a:ext cx="8229600" cy="4943475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0A69E5-4E7C-1190-EDB1-DB3EB3C64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DA957D-A720-71F2-C117-A495951D6E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10D956-D72D-E132-2F78-2DF453A0E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</p:spTree>
    <p:extLst>
      <p:ext uri="{BB962C8B-B14F-4D97-AF65-F5344CB8AC3E}">
        <p14:creationId xmlns:p14="http://schemas.microsoft.com/office/powerpoint/2010/main" val="3485172790"/>
      </p:ext>
    </p:extLst>
  </p:cSld>
  <p:clrMapOvr>
    <a:masterClrMapping/>
  </p:clrMapOvr>
  <p:transition spd="slow">
    <p:diamond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5">
            <a:extLst>
              <a:ext uri="{FF2B5EF4-FFF2-40B4-BE49-F238E27FC236}">
                <a16:creationId xmlns:a16="http://schemas.microsoft.com/office/drawing/2014/main" id="{E096D56F-4217-41D4-1AE0-1C5F0E254B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61913"/>
          <a:ext cx="90170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8609524" imgH="1307937" progId="">
                  <p:embed/>
                </p:oleObj>
              </mc:Choice>
              <mc:Fallback>
                <p:oleObj name="Image" r:id="rId2" imgW="8609524" imgH="1307937" progId="">
                  <p:embed/>
                  <p:pic>
                    <p:nvPicPr>
                      <p:cNvPr id="27650" name="Object 15">
                        <a:extLst>
                          <a:ext uri="{FF2B5EF4-FFF2-40B4-BE49-F238E27FC236}">
                            <a16:creationId xmlns:a16="http://schemas.microsoft.com/office/drawing/2014/main" id="{EAD6CCD6-5E6A-E7E4-1E86-6C5AB20090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61913"/>
                        <a:ext cx="90170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D77B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2A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6">
            <a:extLst>
              <a:ext uri="{FF2B5EF4-FFF2-40B4-BE49-F238E27FC236}">
                <a16:creationId xmlns:a16="http://schemas.microsoft.com/office/drawing/2014/main" id="{BBEF27DB-77A6-9A3D-C97D-6CB75A5A1A54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9DA106B3-5B07-8198-A234-C1E9FA1BC84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8900" y="1135063"/>
            <a:ext cx="8955088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5" name="Text Box 13">
            <a:extLst>
              <a:ext uri="{FF2B5EF4-FFF2-40B4-BE49-F238E27FC236}">
                <a16:creationId xmlns:a16="http://schemas.microsoft.com/office/drawing/2014/main" id="{6C50BC79-DBE3-8E70-B0B9-267AB028530B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latin typeface="Verdana" pitchFamily="34" charset="0"/>
              </a:rPr>
              <a:t>LOGO</a:t>
            </a:r>
          </a:p>
        </p:txBody>
      </p:sp>
      <p:sp>
        <p:nvSpPr>
          <p:cNvPr id="6" name="AutoShape 14">
            <a:extLst>
              <a:ext uri="{FF2B5EF4-FFF2-40B4-BE49-F238E27FC236}">
                <a16:creationId xmlns:a16="http://schemas.microsoft.com/office/drawing/2014/main" id="{943C0585-3597-5C87-DDAB-B6E62CA6949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116FAA64-325B-776B-1307-E59D7569EDA1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8" name="AutoShape 19">
              <a:extLst>
                <a:ext uri="{FF2B5EF4-FFF2-40B4-BE49-F238E27FC236}">
                  <a16:creationId xmlns:a16="http://schemas.microsoft.com/office/drawing/2014/main" id="{7DD7263A-39BD-ADFB-0D91-208593EE5812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20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E6E4ECC3-698A-DBCB-E975-6631865A883C}"/>
                </a:ext>
              </a:extLst>
            </p:cNvPr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96ACA2E-D2F2-0E7C-A913-EBD1541ABF08}"/>
                </a:ext>
              </a:extLst>
            </p:cNvPr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54 w 243"/>
                <a:gd name="T1" fmla="*/ 335 h 336"/>
                <a:gd name="T2" fmla="*/ 133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EBBEBC3C-DB1A-EF3B-7DE5-2D2A8038F29F}"/>
                </a:ext>
              </a:extLst>
            </p:cNvPr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595 w 232"/>
                <a:gd name="T1" fmla="*/ 0 h 290"/>
                <a:gd name="T2" fmla="*/ 425 w 232"/>
                <a:gd name="T3" fmla="*/ 144 h 290"/>
                <a:gd name="T4" fmla="*/ 257 w 232"/>
                <a:gd name="T5" fmla="*/ 253 h 290"/>
                <a:gd name="T6" fmla="*/ 0 w 232"/>
                <a:gd name="T7" fmla="*/ 290 h 290"/>
                <a:gd name="T8" fmla="*/ 601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316F479A-A801-9004-F946-C8CE50F05F83}"/>
                </a:ext>
              </a:extLst>
            </p:cNvPr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13" name="Google Shape;10;p25">
            <a:extLst>
              <a:ext uri="{FF2B5EF4-FFF2-40B4-BE49-F238E27FC236}">
                <a16:creationId xmlns:a16="http://schemas.microsoft.com/office/drawing/2014/main" id="{657F848D-7EF9-99BC-4711-544EFEB0232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4214813" y="4175125"/>
            <a:ext cx="128587" cy="368300"/>
          </a:xfrm>
        </p:spPr>
        <p:txBody>
          <a:bodyPr lIns="45700" tIns="45700" rIns="45700" bIns="45700" anchor="ctr"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 sz="600" smtClean="0">
                <a:solidFill>
                  <a:srgbClr val="888888"/>
                </a:solidFill>
              </a:defRPr>
            </a:lvl1pPr>
          </a:lstStyle>
          <a:p>
            <a:fld id="{70EBB452-D42D-4F16-9552-17917ADDB4AC}" type="slidenum">
              <a:rPr lang="en-US" altLang="uk-UA"/>
              <a:pPr/>
              <a:t>‹№›</a:t>
            </a:fld>
            <a:endParaRPr lang="en-US" altLang="uk-UA"/>
          </a:p>
        </p:txBody>
      </p:sp>
    </p:spTree>
    <p:extLst>
      <p:ext uri="{BB962C8B-B14F-4D97-AF65-F5344CB8AC3E}">
        <p14:creationId xmlns:p14="http://schemas.microsoft.com/office/powerpoint/2010/main" val="404804226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87C75F-5232-5B06-2DC9-3C55DA950D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5B141B-8661-05E3-3558-D9F59B86F3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5C3D19-3389-5E8A-0B07-37066961F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8D7744-CF0A-4BCB-8BF0-811D1EC25219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81942905"/>
      </p:ext>
    </p:extLst>
  </p:cSld>
  <p:clrMapOvr>
    <a:masterClrMapping/>
  </p:clrMapOvr>
  <p:transition spd="slow">
    <p:diamond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0FC837-8CB3-A632-E6B1-1A86E702F0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8D0A5C-A47E-19D4-7E01-25A4A4C930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8FE2DE-21B4-C3A7-F44F-9BD9CD878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C9E295-EBA9-4282-AB99-08AC85E587B3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847430821"/>
      </p:ext>
    </p:extLst>
  </p:cSld>
  <p:clrMapOvr>
    <a:masterClrMapping/>
  </p:clrMapOvr>
  <p:transition spd="slow">
    <p:diamond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26CE8A-EAD4-C4F7-03DD-ABD831A554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15E7CE-A759-B463-B2B5-006AB55F6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B24E87-414D-43F4-C8AD-8CB35F9F58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73D0A-5D5B-459D-BDDF-DF25D754B8B0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2946446208"/>
      </p:ext>
    </p:extLst>
  </p:cSld>
  <p:clrMapOvr>
    <a:masterClrMapping/>
  </p:clrMapOvr>
  <p:transition spd="slow">
    <p:diamond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7254A2-1CCA-B6DE-9D31-E76F27464E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3BD9FD-99D3-D910-5702-71BA235880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AC65A-0B07-011F-DCDA-27B67759F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B5190-3F59-4541-90BF-F4943383D699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34806832"/>
      </p:ext>
    </p:extLst>
  </p:cSld>
  <p:clrMapOvr>
    <a:masterClrMapping/>
  </p:clrMapOvr>
  <p:transition spd="slow">
    <p:diamond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93A891D-34B2-2BCD-B577-C58FB35F66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0EFE96-1E56-255B-E4E5-792032B104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83C485-E15F-E8F0-074B-577559609A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8C179-CD89-45D4-A1CE-823D153928F2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94592305"/>
      </p:ext>
    </p:extLst>
  </p:cSld>
  <p:clrMapOvr>
    <a:masterClrMapping/>
  </p:clrMapOvr>
  <p:transition spd="slow">
    <p:diamond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93CD86-D761-3ADB-B02F-5DE217D1E6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BB0966-4C2A-9CA0-EC1E-D1EA99209D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3AA1F1E-6400-C6AD-26FD-B3DE3D4CA7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4C809-D2EE-457E-B465-C61794A4AEEE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432119496"/>
      </p:ext>
    </p:extLst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9">
            <a:extLst>
              <a:ext uri="{FF2B5EF4-FFF2-40B4-BE49-F238E27FC236}">
                <a16:creationId xmlns:a16="http://schemas.microsoft.com/office/drawing/2014/main" id="{62A9705F-9C6D-FAA4-73FC-734C04D6B3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0">
            <a:extLst>
              <a:ext uri="{FF2B5EF4-FFF2-40B4-BE49-F238E27FC236}">
                <a16:creationId xmlns:a16="http://schemas.microsoft.com/office/drawing/2014/main" id="{D47870C6-E6B7-6855-D632-B9D8234C33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1">
            <a:extLst>
              <a:ext uri="{FF2B5EF4-FFF2-40B4-BE49-F238E27FC236}">
                <a16:creationId xmlns:a16="http://schemas.microsoft.com/office/drawing/2014/main" id="{81FBB04C-7BFB-8F15-7DBE-8A76997BC5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423F47-2428-40E4-BB06-08D483102080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36114592"/>
      </p:ext>
    </p:extLst>
  </p:cSld>
  <p:clrMapOvr>
    <a:masterClrMapping/>
  </p:clrMapOvr>
  <p:transition spd="slow">
    <p:diamond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1742F9-8316-6633-F1FF-623A08C62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FAAFDA-29D5-082C-3794-728605A3E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439759-4F02-D6C2-56C6-227D88188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DC3731-E6DC-41C2-BBE3-767D3FC765B2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3968035427"/>
      </p:ext>
    </p:extLst>
  </p:cSld>
  <p:clrMapOvr>
    <a:masterClrMapping/>
  </p:clrMapOvr>
  <p:transition spd="slow">
    <p:diamond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7AA6A-E932-3494-D405-58ACAA9E1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8E52B7-4EA9-B218-AF99-B6CEBA47C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401DE1-0279-9D09-850F-3D4A4CB8D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6DF0B-A492-4D01-81AF-3E9C6A7745CF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630946070"/>
      </p:ext>
    </p:extLst>
  </p:cSld>
  <p:clrMapOvr>
    <a:masterClrMapping/>
  </p:clrMapOvr>
  <p:transition spd="slow">
    <p:diamond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FF263-6F63-740B-11C3-4B7F857ED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058134-3CE4-7E9E-2CDE-7482AF7440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AD06C-4EA3-0016-064A-A171800E1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D2243-CE23-41EB-B242-8B8FE952CF4D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934508417"/>
      </p:ext>
    </p:extLst>
  </p:cSld>
  <p:clrMapOvr>
    <a:masterClrMapping/>
  </p:clrMapOvr>
  <p:transition spd="slow">
    <p:diamond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563B66-9D74-492A-DF74-A925B8CC7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D319FE-76E3-E073-D309-055AAA4DE8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93E4DC-AE20-A182-6D54-F9B262559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3DCE3-EDAF-46F0-9447-C906C119291D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800107836"/>
      </p:ext>
    </p:extLst>
  </p:cSld>
  <p:clrMapOvr>
    <a:masterClrMapping/>
  </p:clrMapOvr>
  <p:transition spd="slow">
    <p:diamond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DDF5E3-0488-B95C-5D51-5B87EFF833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E0F825-62B0-2C80-75F3-F35CAC796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4BFC75-5FCF-556F-59BF-882A09654E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31115E-7D29-4C4A-A89C-7A7430F0CD63}" type="slidenum">
              <a:rPr lang="uk-UA" altLang="en-US"/>
              <a:pPr/>
              <a:t>‹№›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val="125777306"/>
      </p:ext>
    </p:extLst>
  </p:cSld>
  <p:clrMapOvr>
    <a:masterClrMapping/>
  </p:clrMapOvr>
  <p:transition spd="slow">
    <p:diamond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5EB37-52EC-D46C-DF21-2B2CBB30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9A674-FFD8-43F7-AFF8-04990A3B1B57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7670C-7BF8-5BB7-1D15-267B3195A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0A9F4C-BC55-02E0-05A8-67656DB8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777EE-3A0F-489D-B26D-778FF9BD036D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4881618"/>
      </p:ext>
    </p:extLst>
  </p:cSld>
  <p:clrMapOvr>
    <a:masterClrMapping/>
  </p:clrMapOvr>
  <p:transition spd="slow">
    <p:diamond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75C12-9114-3111-81DC-C56FF4C9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B1D24-1A64-4D32-B222-EB8813F84871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E691F-4016-2693-E9EA-6B40787FA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2B9BE-B3ED-E134-61A4-300DC607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9FEA63-5653-4EC2-BF5F-EA19490F3C94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15596087"/>
      </p:ext>
    </p:extLst>
  </p:cSld>
  <p:clrMapOvr>
    <a:masterClrMapping/>
  </p:clrMapOvr>
  <p:transition spd="slow">
    <p:diamond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2510F1-BC8D-0835-7072-A2918612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87CB-7F2F-486F-9D1C-4E6FBC38541A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6E9544-EF14-FE80-2B7F-7A4AB547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B10828-E892-0438-031B-A3539EBD5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DB80-CF3B-4FE1-9A73-117A63763222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16547916"/>
      </p:ext>
    </p:extLst>
  </p:cSld>
  <p:clrMapOvr>
    <a:masterClrMapping/>
  </p:clrMapOvr>
  <p:transition spd="slow">
    <p:diamond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49636DB-A761-C2A4-24AC-556288B2A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EA020-DA25-4584-845B-E6AA5D40AF82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E4ADBA0-539B-F80D-16F1-9C73CAE1B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E8BF111-8BF8-1F88-5781-A2F6A48D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2EE22-8C60-41C8-A639-2BF36510D4A6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69008808"/>
      </p:ext>
    </p:extLst>
  </p:cSld>
  <p:clrMapOvr>
    <a:masterClrMapping/>
  </p:clrMapOvr>
  <p:transition spd="slow">
    <p:diamond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21355BF5-E891-4102-9FBB-0F6AD419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7D086-BDC1-45E9-9517-12F512CD3B0C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6AF91A3-1EFF-C920-81B9-CB2CF46A4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30B7BE7-BDDA-FAA8-07F2-92B1642B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0B692-CA56-4F78-A220-7A2D7A219883}" type="slidenum">
              <a:rPr lang="ru-RU" altLang="en-US"/>
              <a:pPr/>
              <a:t>‹№›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36960456"/>
      </p:ext>
    </p:extLst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9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F04AD22E-46EF-973D-E5B6-E2D20D3385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id="{159433CB-C08D-BB3D-DEF1-5B46EE1FF4BD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id="{36C5C57F-7003-D5B3-811A-60974DB4B31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15365" name="Rectangle 5">
              <a:extLst>
                <a:ext uri="{FF2B5EF4-FFF2-40B4-BE49-F238E27FC236}">
                  <a16:creationId xmlns:a16="http://schemas.microsoft.com/office/drawing/2014/main" id="{633BED71-ABCD-65F5-9D11-417FD253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1" lang="ru-RU">
                <a:latin typeface="+mn-lt"/>
              </a:endParaRPr>
            </a:p>
          </p:txBody>
        </p:sp>
        <p:grpSp>
          <p:nvGrpSpPr>
            <p:cNvPr id="1035" name="Group 6">
              <a:extLst>
                <a:ext uri="{FF2B5EF4-FFF2-40B4-BE49-F238E27FC236}">
                  <a16:creationId xmlns:a16="http://schemas.microsoft.com/office/drawing/2014/main" id="{D35E356A-D059-E9DF-3627-9B1E1645AB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1047" name="Group 7">
                <a:extLst>
                  <a:ext uri="{FF2B5EF4-FFF2-40B4-BE49-F238E27FC236}">
                    <a16:creationId xmlns:a16="http://schemas.microsoft.com/office/drawing/2014/main" id="{9FA14330-884A-11AD-A60D-483F60CB432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1068" name="Group 8">
                  <a:extLst>
                    <a:ext uri="{FF2B5EF4-FFF2-40B4-BE49-F238E27FC236}">
                      <a16:creationId xmlns:a16="http://schemas.microsoft.com/office/drawing/2014/main" id="{5F074B6F-901B-7833-551D-66F39F27A18C}"/>
                    </a:ext>
                  </a:extLst>
                </p:cNvPr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1077" name="Group 9">
                    <a:extLst>
                      <a:ext uri="{FF2B5EF4-FFF2-40B4-BE49-F238E27FC236}">
                        <a16:creationId xmlns:a16="http://schemas.microsoft.com/office/drawing/2014/main" id="{479F81BC-DCC9-C2CF-216C-706E789BCD3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1084" name="Freeform 10">
                      <a:extLst>
                        <a:ext uri="{FF2B5EF4-FFF2-40B4-BE49-F238E27FC236}">
                          <a16:creationId xmlns:a16="http://schemas.microsoft.com/office/drawing/2014/main" id="{BA1CBA87-3281-B3A6-5C47-C44E30652FE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43" y="323"/>
                      <a:ext cx="1234" cy="2560"/>
                    </a:xfrm>
                    <a:custGeom>
                      <a:avLst/>
                      <a:gdLst>
                        <a:gd name="T0" fmla="*/ 347 w 1231"/>
                        <a:gd name="T1" fmla="*/ 283 h 2560"/>
                        <a:gd name="T2" fmla="*/ 425 w 1231"/>
                        <a:gd name="T3" fmla="*/ 115 h 2560"/>
                        <a:gd name="T4" fmla="*/ 593 w 1231"/>
                        <a:gd name="T5" fmla="*/ 7 h 2560"/>
                        <a:gd name="T6" fmla="*/ 915 w 1231"/>
                        <a:gd name="T7" fmla="*/ 61 h 2560"/>
                        <a:gd name="T8" fmla="*/ 1081 w 1231"/>
                        <a:gd name="T9" fmla="*/ 349 h 2560"/>
                        <a:gd name="T10" fmla="*/ 999 w 1231"/>
                        <a:gd name="T11" fmla="*/ 769 h 2560"/>
                        <a:gd name="T12" fmla="*/ 963 w 1231"/>
                        <a:gd name="T13" fmla="*/ 943 h 2560"/>
                        <a:gd name="T14" fmla="*/ 1135 w 1231"/>
                        <a:gd name="T15" fmla="*/ 1075 h 2560"/>
                        <a:gd name="T16" fmla="*/ 1261 w 1231"/>
                        <a:gd name="T17" fmla="*/ 1525 h 2560"/>
                        <a:gd name="T18" fmla="*/ 1153 w 1231"/>
                        <a:gd name="T19" fmla="*/ 1969 h 2560"/>
                        <a:gd name="T20" fmla="*/ 927 w 1231"/>
                        <a:gd name="T21" fmla="*/ 2077 h 2560"/>
                        <a:gd name="T22" fmla="*/ 741 w 1231"/>
                        <a:gd name="T23" fmla="*/ 2059 h 2560"/>
                        <a:gd name="T24" fmla="*/ 675 w 1231"/>
                        <a:gd name="T25" fmla="*/ 2251 h 2560"/>
                        <a:gd name="T26" fmla="*/ 539 w 1231"/>
                        <a:gd name="T27" fmla="*/ 2527 h 2560"/>
                        <a:gd name="T28" fmla="*/ 221 w 1231"/>
                        <a:gd name="T29" fmla="*/ 2509 h 2560"/>
                        <a:gd name="T30" fmla="*/ 31 w 1231"/>
                        <a:gd name="T31" fmla="*/ 2227 h 2560"/>
                        <a:gd name="T32" fmla="*/ 25 w 1231"/>
                        <a:gd name="T33" fmla="*/ 1969 h 2560"/>
                        <a:gd name="T34" fmla="*/ 145 w 1231"/>
                        <a:gd name="T35" fmla="*/ 1651 h 2560"/>
                        <a:gd name="T36" fmla="*/ 269 w 1231"/>
                        <a:gd name="T37" fmla="*/ 1513 h 2560"/>
                        <a:gd name="T38" fmla="*/ 227 w 1231"/>
                        <a:gd name="T39" fmla="*/ 1729 h 2560"/>
                        <a:gd name="T40" fmla="*/ 73 w 1231"/>
                        <a:gd name="T41" fmla="*/ 2023 h 2560"/>
                        <a:gd name="T42" fmla="*/ 169 w 1231"/>
                        <a:gd name="T43" fmla="*/ 2323 h 2560"/>
                        <a:gd name="T44" fmla="*/ 449 w 1231"/>
                        <a:gd name="T45" fmla="*/ 2431 h 2560"/>
                        <a:gd name="T46" fmla="*/ 605 w 1231"/>
                        <a:gd name="T47" fmla="*/ 2227 h 2560"/>
                        <a:gd name="T48" fmla="*/ 587 w 1231"/>
                        <a:gd name="T49" fmla="*/ 1807 h 2560"/>
                        <a:gd name="T50" fmla="*/ 503 w 1231"/>
                        <a:gd name="T51" fmla="*/ 1531 h 2560"/>
                        <a:gd name="T52" fmla="*/ 545 w 1231"/>
                        <a:gd name="T53" fmla="*/ 1459 h 2560"/>
                        <a:gd name="T54" fmla="*/ 645 w 1231"/>
                        <a:gd name="T55" fmla="*/ 1633 h 2560"/>
                        <a:gd name="T56" fmla="*/ 741 w 1231"/>
                        <a:gd name="T57" fmla="*/ 1933 h 2560"/>
                        <a:gd name="T58" fmla="*/ 987 w 1231"/>
                        <a:gd name="T59" fmla="*/ 1963 h 2560"/>
                        <a:gd name="T60" fmla="*/ 1165 w 1231"/>
                        <a:gd name="T61" fmla="*/ 1687 h 2560"/>
                        <a:gd name="T62" fmla="*/ 1147 w 1231"/>
                        <a:gd name="T63" fmla="*/ 1273 h 2560"/>
                        <a:gd name="T64" fmla="*/ 903 w 1231"/>
                        <a:gd name="T65" fmla="*/ 1057 h 2560"/>
                        <a:gd name="T66" fmla="*/ 699 w 1231"/>
                        <a:gd name="T67" fmla="*/ 1129 h 2560"/>
                        <a:gd name="T68" fmla="*/ 587 w 1231"/>
                        <a:gd name="T69" fmla="*/ 1117 h 2560"/>
                        <a:gd name="T70" fmla="*/ 639 w 1231"/>
                        <a:gd name="T71" fmla="*/ 1033 h 2560"/>
                        <a:gd name="T72" fmla="*/ 831 w 1231"/>
                        <a:gd name="T73" fmla="*/ 937 h 2560"/>
                        <a:gd name="T74" fmla="*/ 969 w 1231"/>
                        <a:gd name="T75" fmla="*/ 613 h 2560"/>
                        <a:gd name="T76" fmla="*/ 903 w 1231"/>
                        <a:gd name="T77" fmla="*/ 175 h 2560"/>
                        <a:gd name="T78" fmla="*/ 639 w 1231"/>
                        <a:gd name="T79" fmla="*/ 103 h 2560"/>
                        <a:gd name="T80" fmla="*/ 401 w 1231"/>
                        <a:gd name="T81" fmla="*/ 355 h 2560"/>
                        <a:gd name="T82" fmla="*/ 413 w 1231"/>
                        <a:gd name="T83" fmla="*/ 763 h 2560"/>
                        <a:gd name="T84" fmla="*/ 353 w 1231"/>
                        <a:gd name="T85" fmla="*/ 949 h 2560"/>
                        <a:gd name="T86" fmla="*/ 299 w 1231"/>
                        <a:gd name="T87" fmla="*/ 685 h 2560"/>
                        <a:gd name="T88" fmla="*/ 317 w 1231"/>
                        <a:gd name="T89" fmla="*/ 367 h 2560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uk-UA"/>
                    </a:p>
                  </p:txBody>
                </p:sp>
                <p:sp>
                  <p:nvSpPr>
                    <p:cNvPr id="1085" name="Freeform 11">
                      <a:extLst>
                        <a:ext uri="{FF2B5EF4-FFF2-40B4-BE49-F238E27FC236}">
                          <a16:creationId xmlns:a16="http://schemas.microsoft.com/office/drawing/2014/main" id="{E7FD21CC-149A-4BF1-11FD-2A7567BC69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86" y="381"/>
                      <a:ext cx="865" cy="2065"/>
                    </a:xfrm>
                    <a:custGeom>
                      <a:avLst/>
                      <a:gdLst>
                        <a:gd name="T0" fmla="*/ 785 w 865"/>
                        <a:gd name="T1" fmla="*/ 513 h 2071"/>
                        <a:gd name="T2" fmla="*/ 797 w 865"/>
                        <a:gd name="T3" fmla="*/ 340 h 2071"/>
                        <a:gd name="T4" fmla="*/ 863 w 865"/>
                        <a:gd name="T5" fmla="*/ 196 h 2071"/>
                        <a:gd name="T6" fmla="*/ 809 w 865"/>
                        <a:gd name="T7" fmla="*/ 208 h 2071"/>
                        <a:gd name="T8" fmla="*/ 749 w 865"/>
                        <a:gd name="T9" fmla="*/ 208 h 2071"/>
                        <a:gd name="T10" fmla="*/ 683 w 865"/>
                        <a:gd name="T11" fmla="*/ 116 h 2071"/>
                        <a:gd name="T12" fmla="*/ 611 w 865"/>
                        <a:gd name="T13" fmla="*/ 32 h 2071"/>
                        <a:gd name="T14" fmla="*/ 509 w 865"/>
                        <a:gd name="T15" fmla="*/ 2 h 2071"/>
                        <a:gd name="T16" fmla="*/ 407 w 865"/>
                        <a:gd name="T17" fmla="*/ 20 h 2071"/>
                        <a:gd name="T18" fmla="*/ 281 w 865"/>
                        <a:gd name="T19" fmla="*/ 74 h 2071"/>
                        <a:gd name="T20" fmla="*/ 173 w 865"/>
                        <a:gd name="T21" fmla="*/ 196 h 2071"/>
                        <a:gd name="T22" fmla="*/ 119 w 865"/>
                        <a:gd name="T23" fmla="*/ 394 h 2071"/>
                        <a:gd name="T24" fmla="*/ 131 w 865"/>
                        <a:gd name="T25" fmla="*/ 570 h 2071"/>
                        <a:gd name="T26" fmla="*/ 173 w 865"/>
                        <a:gd name="T27" fmla="*/ 762 h 2071"/>
                        <a:gd name="T28" fmla="*/ 197 w 865"/>
                        <a:gd name="T29" fmla="*/ 856 h 2071"/>
                        <a:gd name="T30" fmla="*/ 167 w 865"/>
                        <a:gd name="T31" fmla="*/ 956 h 2071"/>
                        <a:gd name="T32" fmla="*/ 65 w 865"/>
                        <a:gd name="T33" fmla="*/ 1094 h 2071"/>
                        <a:gd name="T34" fmla="*/ 17 w 865"/>
                        <a:gd name="T35" fmla="*/ 1258 h 2071"/>
                        <a:gd name="T36" fmla="*/ 5 w 865"/>
                        <a:gd name="T37" fmla="*/ 1510 h 2071"/>
                        <a:gd name="T38" fmla="*/ 47 w 865"/>
                        <a:gd name="T39" fmla="*/ 1698 h 2071"/>
                        <a:gd name="T40" fmla="*/ 131 w 865"/>
                        <a:gd name="T41" fmla="*/ 1848 h 2071"/>
                        <a:gd name="T42" fmla="*/ 299 w 865"/>
                        <a:gd name="T43" fmla="*/ 1928 h 2071"/>
                        <a:gd name="T44" fmla="*/ 425 w 865"/>
                        <a:gd name="T45" fmla="*/ 1922 h 2071"/>
                        <a:gd name="T46" fmla="*/ 467 w 865"/>
                        <a:gd name="T47" fmla="*/ 1934 h 2071"/>
                        <a:gd name="T48" fmla="*/ 497 w 865"/>
                        <a:gd name="T49" fmla="*/ 2006 h 2071"/>
                        <a:gd name="T50" fmla="*/ 497 w 865"/>
                        <a:gd name="T51" fmla="*/ 1904 h 2071"/>
                        <a:gd name="T52" fmla="*/ 557 w 865"/>
                        <a:gd name="T53" fmla="*/ 1728 h 2071"/>
                        <a:gd name="T54" fmla="*/ 617 w 865"/>
                        <a:gd name="T55" fmla="*/ 1608 h 2071"/>
                        <a:gd name="T56" fmla="*/ 581 w 865"/>
                        <a:gd name="T57" fmla="*/ 1650 h 2071"/>
                        <a:gd name="T58" fmla="*/ 515 w 865"/>
                        <a:gd name="T59" fmla="*/ 1770 h 2071"/>
                        <a:gd name="T60" fmla="*/ 407 w 865"/>
                        <a:gd name="T61" fmla="*/ 1853 h 2071"/>
                        <a:gd name="T62" fmla="*/ 269 w 865"/>
                        <a:gd name="T63" fmla="*/ 1848 h 2071"/>
                        <a:gd name="T64" fmla="*/ 179 w 865"/>
                        <a:gd name="T65" fmla="*/ 1764 h 2071"/>
                        <a:gd name="T66" fmla="*/ 113 w 865"/>
                        <a:gd name="T67" fmla="*/ 1590 h 2071"/>
                        <a:gd name="T68" fmla="*/ 107 w 865"/>
                        <a:gd name="T69" fmla="*/ 1354 h 2071"/>
                        <a:gd name="T70" fmla="*/ 137 w 865"/>
                        <a:gd name="T71" fmla="*/ 1160 h 2071"/>
                        <a:gd name="T72" fmla="*/ 203 w 865"/>
                        <a:gd name="T73" fmla="*/ 1040 h 2071"/>
                        <a:gd name="T74" fmla="*/ 323 w 865"/>
                        <a:gd name="T75" fmla="*/ 992 h 2071"/>
                        <a:gd name="T76" fmla="*/ 509 w 865"/>
                        <a:gd name="T77" fmla="*/ 1046 h 2071"/>
                        <a:gd name="T78" fmla="*/ 611 w 865"/>
                        <a:gd name="T79" fmla="*/ 1094 h 2071"/>
                        <a:gd name="T80" fmla="*/ 665 w 865"/>
                        <a:gd name="T81" fmla="*/ 1070 h 2071"/>
                        <a:gd name="T82" fmla="*/ 659 w 865"/>
                        <a:gd name="T83" fmla="*/ 1016 h 2071"/>
                        <a:gd name="T84" fmla="*/ 611 w 865"/>
                        <a:gd name="T85" fmla="*/ 974 h 2071"/>
                        <a:gd name="T86" fmla="*/ 497 w 865"/>
                        <a:gd name="T87" fmla="*/ 950 h 2071"/>
                        <a:gd name="T88" fmla="*/ 323 w 865"/>
                        <a:gd name="T89" fmla="*/ 866 h 2071"/>
                        <a:gd name="T90" fmla="*/ 233 w 865"/>
                        <a:gd name="T91" fmla="*/ 660 h 2071"/>
                        <a:gd name="T92" fmla="*/ 209 w 865"/>
                        <a:gd name="T93" fmla="*/ 406 h 2071"/>
                        <a:gd name="T94" fmla="*/ 317 w 865"/>
                        <a:gd name="T95" fmla="*/ 170 h 2071"/>
                        <a:gd name="T96" fmla="*/ 485 w 865"/>
                        <a:gd name="T97" fmla="*/ 110 h 2071"/>
                        <a:gd name="T98" fmla="*/ 617 w 865"/>
                        <a:gd name="T99" fmla="*/ 164 h 2071"/>
                        <a:gd name="T100" fmla="*/ 707 w 865"/>
                        <a:gd name="T101" fmla="*/ 280 h 2071"/>
                        <a:gd name="T102" fmla="*/ 737 w 865"/>
                        <a:gd name="T103" fmla="*/ 418 h 2071"/>
                        <a:gd name="T104" fmla="*/ 773 w 865"/>
                        <a:gd name="T105" fmla="*/ 582 h 2071"/>
                        <a:gd name="T106" fmla="*/ 809 w 865"/>
                        <a:gd name="T107" fmla="*/ 564 h 2071"/>
                        <a:gd name="T108" fmla="*/ 785 w 865"/>
                        <a:gd name="T109" fmla="*/ 513 h 2071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</a:gdLst>
                      <a:ahLst/>
                      <a:cxnLst>
                        <a:cxn ang="T110">
                          <a:pos x="T0" y="T1"/>
                        </a:cxn>
                        <a:cxn ang="T111">
                          <a:pos x="T2" y="T3"/>
                        </a:cxn>
                        <a:cxn ang="T112">
                          <a:pos x="T4" y="T5"/>
                        </a:cxn>
                        <a:cxn ang="T113">
                          <a:pos x="T6" y="T7"/>
                        </a:cxn>
                        <a:cxn ang="T114">
                          <a:pos x="T8" y="T9"/>
                        </a:cxn>
                        <a:cxn ang="T115">
                          <a:pos x="T10" y="T11"/>
                        </a:cxn>
                        <a:cxn ang="T116">
                          <a:pos x="T12" y="T13"/>
                        </a:cxn>
                        <a:cxn ang="T117">
                          <a:pos x="T14" y="T15"/>
                        </a:cxn>
                        <a:cxn ang="T118">
                          <a:pos x="T16" y="T17"/>
                        </a:cxn>
                        <a:cxn ang="T119">
                          <a:pos x="T18" y="T19"/>
                        </a:cxn>
                        <a:cxn ang="T120">
                          <a:pos x="T20" y="T21"/>
                        </a:cxn>
                        <a:cxn ang="T121">
                          <a:pos x="T22" y="T23"/>
                        </a:cxn>
                        <a:cxn ang="T122">
                          <a:pos x="T24" y="T25"/>
                        </a:cxn>
                        <a:cxn ang="T123">
                          <a:pos x="T26" y="T27"/>
                        </a:cxn>
                        <a:cxn ang="T124">
                          <a:pos x="T28" y="T29"/>
                        </a:cxn>
                        <a:cxn ang="T125">
                          <a:pos x="T30" y="T31"/>
                        </a:cxn>
                        <a:cxn ang="T126">
                          <a:pos x="T32" y="T33"/>
                        </a:cxn>
                        <a:cxn ang="T127">
                          <a:pos x="T34" y="T35"/>
                        </a:cxn>
                        <a:cxn ang="T128">
                          <a:pos x="T36" y="T37"/>
                        </a:cxn>
                        <a:cxn ang="T129">
                          <a:pos x="T38" y="T39"/>
                        </a:cxn>
                        <a:cxn ang="T130">
                          <a:pos x="T40" y="T41"/>
                        </a:cxn>
                        <a:cxn ang="T131">
                          <a:pos x="T42" y="T43"/>
                        </a:cxn>
                        <a:cxn ang="T132">
                          <a:pos x="T44" y="T45"/>
                        </a:cxn>
                        <a:cxn ang="T133">
                          <a:pos x="T46" y="T47"/>
                        </a:cxn>
                        <a:cxn ang="T134">
                          <a:pos x="T48" y="T49"/>
                        </a:cxn>
                        <a:cxn ang="T135">
                          <a:pos x="T50" y="T51"/>
                        </a:cxn>
                        <a:cxn ang="T136">
                          <a:pos x="T52" y="T53"/>
                        </a:cxn>
                        <a:cxn ang="T137">
                          <a:pos x="T54" y="T55"/>
                        </a:cxn>
                        <a:cxn ang="T138">
                          <a:pos x="T56" y="T57"/>
                        </a:cxn>
                        <a:cxn ang="T139">
                          <a:pos x="T58" y="T59"/>
                        </a:cxn>
                        <a:cxn ang="T140">
                          <a:pos x="T60" y="T61"/>
                        </a:cxn>
                        <a:cxn ang="T141">
                          <a:pos x="T62" y="T63"/>
                        </a:cxn>
                        <a:cxn ang="T142">
                          <a:pos x="T64" y="T65"/>
                        </a:cxn>
                        <a:cxn ang="T143">
                          <a:pos x="T66" y="T67"/>
                        </a:cxn>
                        <a:cxn ang="T144">
                          <a:pos x="T68" y="T69"/>
                        </a:cxn>
                        <a:cxn ang="T145">
                          <a:pos x="T70" y="T71"/>
                        </a:cxn>
                        <a:cxn ang="T146">
                          <a:pos x="T72" y="T73"/>
                        </a:cxn>
                        <a:cxn ang="T147">
                          <a:pos x="T74" y="T75"/>
                        </a:cxn>
                        <a:cxn ang="T148">
                          <a:pos x="T76" y="T77"/>
                        </a:cxn>
                        <a:cxn ang="T149">
                          <a:pos x="T78" y="T79"/>
                        </a:cxn>
                        <a:cxn ang="T150">
                          <a:pos x="T80" y="T81"/>
                        </a:cxn>
                        <a:cxn ang="T151">
                          <a:pos x="T82" y="T83"/>
                        </a:cxn>
                        <a:cxn ang="T152">
                          <a:pos x="T84" y="T85"/>
                        </a:cxn>
                        <a:cxn ang="T153">
                          <a:pos x="T86" y="T87"/>
                        </a:cxn>
                        <a:cxn ang="T154">
                          <a:pos x="T88" y="T89"/>
                        </a:cxn>
                        <a:cxn ang="T155">
                          <a:pos x="T90" y="T91"/>
                        </a:cxn>
                        <a:cxn ang="T156">
                          <a:pos x="T92" y="T93"/>
                        </a:cxn>
                        <a:cxn ang="T157">
                          <a:pos x="T94" y="T95"/>
                        </a:cxn>
                        <a:cxn ang="T158">
                          <a:pos x="T96" y="T97"/>
                        </a:cxn>
                        <a:cxn ang="T159">
                          <a:pos x="T98" y="T99"/>
                        </a:cxn>
                        <a:cxn ang="T160">
                          <a:pos x="T100" y="T101"/>
                        </a:cxn>
                        <a:cxn ang="T161">
                          <a:pos x="T102" y="T103"/>
                        </a:cxn>
                        <a:cxn ang="T162">
                          <a:pos x="T104" y="T105"/>
                        </a:cxn>
                        <a:cxn ang="T163">
                          <a:pos x="T106" y="T107"/>
                        </a:cxn>
                        <a:cxn ang="T164">
                          <a:pos x="T108" y="T109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uk-UA"/>
                    </a:p>
                  </p:txBody>
                </p:sp>
              </p:grpSp>
              <p:sp>
                <p:nvSpPr>
                  <p:cNvPr id="1078" name="Oval 12">
                    <a:extLst>
                      <a:ext uri="{FF2B5EF4-FFF2-40B4-BE49-F238E27FC236}">
                        <a16:creationId xmlns:a16="http://schemas.microsoft.com/office/drawing/2014/main" id="{24EBC311-6E10-6D97-02D3-8F6934A4C2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96" y="1428"/>
                    <a:ext cx="175" cy="247"/>
                  </a:xfrm>
                  <a:prstGeom prst="ellipse">
                    <a:avLst/>
                  </a:pr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>
                      <a:defRPr/>
                    </a:pPr>
                    <a:endParaRPr lang="en-US" altLang="en-US"/>
                  </a:p>
                </p:txBody>
              </p:sp>
              <p:sp>
                <p:nvSpPr>
                  <p:cNvPr id="1079" name="Freeform 13">
                    <a:extLst>
                      <a:ext uri="{FF2B5EF4-FFF2-40B4-BE49-F238E27FC236}">
                        <a16:creationId xmlns:a16="http://schemas.microsoft.com/office/drawing/2014/main" id="{6CA00FCB-FBDF-7503-10DD-8944FE1930E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9" y="745"/>
                    <a:ext cx="262" cy="524"/>
                  </a:xfrm>
                  <a:custGeom>
                    <a:avLst/>
                    <a:gdLst>
                      <a:gd name="T0" fmla="*/ 3 w 266"/>
                      <a:gd name="T1" fmla="*/ 513 h 521"/>
                      <a:gd name="T2" fmla="*/ 27 w 266"/>
                      <a:gd name="T3" fmla="*/ 293 h 521"/>
                      <a:gd name="T4" fmla="*/ 95 w 266"/>
                      <a:gd name="T5" fmla="*/ 45 h 521"/>
                      <a:gd name="T6" fmla="*/ 157 w 266"/>
                      <a:gd name="T7" fmla="*/ 3 h 521"/>
                      <a:gd name="T8" fmla="*/ 205 w 266"/>
                      <a:gd name="T9" fmla="*/ 39 h 521"/>
                      <a:gd name="T10" fmla="*/ 223 w 266"/>
                      <a:gd name="T11" fmla="*/ 139 h 521"/>
                      <a:gd name="T12" fmla="*/ 177 w 266"/>
                      <a:gd name="T13" fmla="*/ 293 h 521"/>
                      <a:gd name="T14" fmla="*/ 92 w 266"/>
                      <a:gd name="T15" fmla="*/ 507 h 521"/>
                      <a:gd name="T16" fmla="*/ 35 w 266"/>
                      <a:gd name="T17" fmla="*/ 531 h 521"/>
                      <a:gd name="T18" fmla="*/ 3 w 266"/>
                      <a:gd name="T19" fmla="*/ 513 h 5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80" name="Freeform 14">
                    <a:extLst>
                      <a:ext uri="{FF2B5EF4-FFF2-40B4-BE49-F238E27FC236}">
                        <a16:creationId xmlns:a16="http://schemas.microsoft.com/office/drawing/2014/main" id="{D12823BD-572C-E160-F889-284BE24115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1588"/>
                    <a:ext cx="398" cy="349"/>
                  </a:xfrm>
                  <a:custGeom>
                    <a:avLst/>
                    <a:gdLst>
                      <a:gd name="T0" fmla="*/ 120 w 392"/>
                      <a:gd name="T1" fmla="*/ 261 h 340"/>
                      <a:gd name="T2" fmla="*/ 16 w 392"/>
                      <a:gd name="T3" fmla="*/ 113 h 340"/>
                      <a:gd name="T4" fmla="*/ 4 w 392"/>
                      <a:gd name="T5" fmla="*/ 55 h 340"/>
                      <a:gd name="T6" fmla="*/ 28 w 392"/>
                      <a:gd name="T7" fmla="*/ 3 h 340"/>
                      <a:gd name="T8" fmla="*/ 150 w 392"/>
                      <a:gd name="T9" fmla="*/ 37 h 340"/>
                      <a:gd name="T10" fmla="*/ 290 w 392"/>
                      <a:gd name="T11" fmla="*/ 95 h 340"/>
                      <a:gd name="T12" fmla="*/ 424 w 392"/>
                      <a:gd name="T13" fmla="*/ 206 h 340"/>
                      <a:gd name="T14" fmla="*/ 451 w 392"/>
                      <a:gd name="T15" fmla="*/ 354 h 340"/>
                      <a:gd name="T16" fmla="*/ 396 w 392"/>
                      <a:gd name="T17" fmla="*/ 433 h 340"/>
                      <a:gd name="T18" fmla="*/ 284 w 392"/>
                      <a:gd name="T19" fmla="*/ 410 h 340"/>
                      <a:gd name="T20" fmla="*/ 120 w 392"/>
                      <a:gd name="T21" fmla="*/ 261 h 340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81" name="Freeform 15">
                    <a:extLst>
                      <a:ext uri="{FF2B5EF4-FFF2-40B4-BE49-F238E27FC236}">
                        <a16:creationId xmlns:a16="http://schemas.microsoft.com/office/drawing/2014/main" id="{89137274-C92D-312C-829E-06A2B1F40E4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4" y="1923"/>
                    <a:ext cx="146" cy="567"/>
                  </a:xfrm>
                  <a:custGeom>
                    <a:avLst/>
                    <a:gdLst>
                      <a:gd name="T0" fmla="*/ 15 w 151"/>
                      <a:gd name="T1" fmla="*/ 195 h 558"/>
                      <a:gd name="T2" fmla="*/ 32 w 151"/>
                      <a:gd name="T3" fmla="*/ 49 h 558"/>
                      <a:gd name="T4" fmla="*/ 46 w 151"/>
                      <a:gd name="T5" fmla="*/ 3 h 558"/>
                      <a:gd name="T6" fmla="*/ 77 w 151"/>
                      <a:gd name="T7" fmla="*/ 27 h 558"/>
                      <a:gd name="T8" fmla="*/ 99 w 151"/>
                      <a:gd name="T9" fmla="*/ 195 h 558"/>
                      <a:gd name="T10" fmla="*/ 102 w 151"/>
                      <a:gd name="T11" fmla="*/ 497 h 558"/>
                      <a:gd name="T12" fmla="*/ 69 w 151"/>
                      <a:gd name="T13" fmla="*/ 637 h 558"/>
                      <a:gd name="T14" fmla="*/ 15 w 151"/>
                      <a:gd name="T15" fmla="*/ 602 h 558"/>
                      <a:gd name="T16" fmla="*/ 0 w 151"/>
                      <a:gd name="T17" fmla="*/ 369 h 558"/>
                      <a:gd name="T18" fmla="*/ 15 w 151"/>
                      <a:gd name="T19" fmla="*/ 195 h 55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82" name="Freeform 16">
                    <a:extLst>
                      <a:ext uri="{FF2B5EF4-FFF2-40B4-BE49-F238E27FC236}">
                        <a16:creationId xmlns:a16="http://schemas.microsoft.com/office/drawing/2014/main" id="{2AC2F3F7-E326-276A-7FA7-7F6EE082F2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10" y="1588"/>
                    <a:ext cx="389" cy="247"/>
                  </a:xfrm>
                  <a:custGeom>
                    <a:avLst/>
                    <a:gdLst>
                      <a:gd name="T0" fmla="*/ 165 w 392"/>
                      <a:gd name="T1" fmla="*/ 51 h 253"/>
                      <a:gd name="T2" fmla="*/ 287 w 392"/>
                      <a:gd name="T3" fmla="*/ 19 h 253"/>
                      <a:gd name="T4" fmla="*/ 337 w 392"/>
                      <a:gd name="T5" fmla="*/ 7 h 253"/>
                      <a:gd name="T6" fmla="*/ 355 w 392"/>
                      <a:gd name="T7" fmla="*/ 51 h 253"/>
                      <a:gd name="T8" fmla="*/ 305 w 392"/>
                      <a:gd name="T9" fmla="*/ 103 h 253"/>
                      <a:gd name="T10" fmla="*/ 183 w 392"/>
                      <a:gd name="T11" fmla="*/ 176 h 253"/>
                      <a:gd name="T12" fmla="*/ 37 w 392"/>
                      <a:gd name="T13" fmla="*/ 194 h 253"/>
                      <a:gd name="T14" fmla="*/ 1 w 392"/>
                      <a:gd name="T15" fmla="*/ 147 h 253"/>
                      <a:gd name="T16" fmla="*/ 43 w 392"/>
                      <a:gd name="T17" fmla="*/ 91 h 253"/>
                      <a:gd name="T18" fmla="*/ 165 w 392"/>
                      <a:gd name="T19" fmla="*/ 51 h 25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  <p:sp>
                <p:nvSpPr>
                  <p:cNvPr id="1083" name="Freeform 17">
                    <a:extLst>
                      <a:ext uri="{FF2B5EF4-FFF2-40B4-BE49-F238E27FC236}">
                        <a16:creationId xmlns:a16="http://schemas.microsoft.com/office/drawing/2014/main" id="{555CD918-1A4C-CB65-A76F-90B5945E8C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94" y="934"/>
                    <a:ext cx="233" cy="378"/>
                  </a:xfrm>
                  <a:custGeom>
                    <a:avLst/>
                    <a:gdLst>
                      <a:gd name="T0" fmla="*/ 64 w 238"/>
                      <a:gd name="T1" fmla="*/ 219 h 386"/>
                      <a:gd name="T2" fmla="*/ 23 w 238"/>
                      <a:gd name="T3" fmla="*/ 156 h 386"/>
                      <a:gd name="T4" fmla="*/ 0 w 238"/>
                      <a:gd name="T5" fmla="*/ 76 h 386"/>
                      <a:gd name="T6" fmla="*/ 23 w 238"/>
                      <a:gd name="T7" fmla="*/ 12 h 386"/>
                      <a:gd name="T8" fmla="*/ 99 w 238"/>
                      <a:gd name="T9" fmla="*/ 24 h 386"/>
                      <a:gd name="T10" fmla="*/ 146 w 238"/>
                      <a:gd name="T11" fmla="*/ 108 h 386"/>
                      <a:gd name="T12" fmla="*/ 190 w 238"/>
                      <a:gd name="T13" fmla="*/ 249 h 386"/>
                      <a:gd name="T14" fmla="*/ 164 w 238"/>
                      <a:gd name="T15" fmla="*/ 306 h 386"/>
                      <a:gd name="T16" fmla="*/ 137 w 238"/>
                      <a:gd name="T17" fmla="*/ 288 h 386"/>
                      <a:gd name="T18" fmla="*/ 64 w 238"/>
                      <a:gd name="T19" fmla="*/ 219 h 38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uk-UA"/>
                  </a:p>
                </p:txBody>
              </p:sp>
            </p:grpSp>
            <p:pic>
              <p:nvPicPr>
                <p:cNvPr id="1069" name="Picture 18">
                  <a:extLst>
                    <a:ext uri="{FF2B5EF4-FFF2-40B4-BE49-F238E27FC236}">
                      <a16:creationId xmlns:a16="http://schemas.microsoft.com/office/drawing/2014/main" id="{B824F4B7-4BF0-BAE0-9E11-718DF816460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0" name="Picture 19">
                  <a:extLst>
                    <a:ext uri="{FF2B5EF4-FFF2-40B4-BE49-F238E27FC236}">
                      <a16:creationId xmlns:a16="http://schemas.microsoft.com/office/drawing/2014/main" id="{59DC2252-BE5E-426A-A745-65C1C87F98A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1" name="Picture 20">
                  <a:extLst>
                    <a:ext uri="{FF2B5EF4-FFF2-40B4-BE49-F238E27FC236}">
                      <a16:creationId xmlns:a16="http://schemas.microsoft.com/office/drawing/2014/main" id="{6079FFEF-074C-2230-79E9-809CF7D9D27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2" name="Picture 21">
                  <a:extLst>
                    <a:ext uri="{FF2B5EF4-FFF2-40B4-BE49-F238E27FC236}">
                      <a16:creationId xmlns:a16="http://schemas.microsoft.com/office/drawing/2014/main" id="{D72F6047-F815-CFFF-A077-F138624CF40C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3" name="Picture 22">
                  <a:extLst>
                    <a:ext uri="{FF2B5EF4-FFF2-40B4-BE49-F238E27FC236}">
                      <a16:creationId xmlns:a16="http://schemas.microsoft.com/office/drawing/2014/main" id="{048ACF3C-2763-0FEC-9463-04AA70786488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4" name="Picture 23">
                  <a:extLst>
                    <a:ext uri="{FF2B5EF4-FFF2-40B4-BE49-F238E27FC236}">
                      <a16:creationId xmlns:a16="http://schemas.microsoft.com/office/drawing/2014/main" id="{7DD613BA-C3A6-C85B-3A22-562FB6120834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5" name="Picture 24">
                  <a:extLst>
                    <a:ext uri="{FF2B5EF4-FFF2-40B4-BE49-F238E27FC236}">
                      <a16:creationId xmlns:a16="http://schemas.microsoft.com/office/drawing/2014/main" id="{76C68785-6BE3-FCC8-D02A-665DCA06E8D7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76" name="Picture 25">
                  <a:extLst>
                    <a:ext uri="{FF2B5EF4-FFF2-40B4-BE49-F238E27FC236}">
                      <a16:creationId xmlns:a16="http://schemas.microsoft.com/office/drawing/2014/main" id="{0424935D-7F75-527F-EE17-12A8B3293F1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048" name="Group 26">
                <a:extLst>
                  <a:ext uri="{FF2B5EF4-FFF2-40B4-BE49-F238E27FC236}">
                    <a16:creationId xmlns:a16="http://schemas.microsoft.com/office/drawing/2014/main" id="{751546CC-DF58-CD89-D027-E5523BE996BF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1049" name="Picture 27">
                  <a:extLst>
                    <a:ext uri="{FF2B5EF4-FFF2-40B4-BE49-F238E27FC236}">
                      <a16:creationId xmlns:a16="http://schemas.microsoft.com/office/drawing/2014/main" id="{42818B21-5030-9A8F-0B8D-41121294065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0" name="Picture 28">
                  <a:extLst>
                    <a:ext uri="{FF2B5EF4-FFF2-40B4-BE49-F238E27FC236}">
                      <a16:creationId xmlns:a16="http://schemas.microsoft.com/office/drawing/2014/main" id="{BAED00AE-7612-8A24-763D-B2004BD316E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1" name="Picture 29">
                  <a:extLst>
                    <a:ext uri="{FF2B5EF4-FFF2-40B4-BE49-F238E27FC236}">
                      <a16:creationId xmlns:a16="http://schemas.microsoft.com/office/drawing/2014/main" id="{B1B8620A-FF4F-782F-1271-E16F1989952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2" name="Picture 30">
                  <a:extLst>
                    <a:ext uri="{FF2B5EF4-FFF2-40B4-BE49-F238E27FC236}">
                      <a16:creationId xmlns:a16="http://schemas.microsoft.com/office/drawing/2014/main" id="{B2868181-506B-8799-9A7E-7374E2EB3F7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3" name="Picture 31">
                  <a:extLst>
                    <a:ext uri="{FF2B5EF4-FFF2-40B4-BE49-F238E27FC236}">
                      <a16:creationId xmlns:a16="http://schemas.microsoft.com/office/drawing/2014/main" id="{DDF34501-23B6-0A7A-D99F-FD6C906BC0B1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4" name="Picture 32">
                  <a:extLst>
                    <a:ext uri="{FF2B5EF4-FFF2-40B4-BE49-F238E27FC236}">
                      <a16:creationId xmlns:a16="http://schemas.microsoft.com/office/drawing/2014/main" id="{54CD4ADD-9782-F7E5-5715-5C4E652EC1E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5" name="Picture 33">
                  <a:extLst>
                    <a:ext uri="{FF2B5EF4-FFF2-40B4-BE49-F238E27FC236}">
                      <a16:creationId xmlns:a16="http://schemas.microsoft.com/office/drawing/2014/main" id="{E8BCA3B5-D406-7067-6A1B-98A7012507A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6" name="Picture 34">
                  <a:extLst>
                    <a:ext uri="{FF2B5EF4-FFF2-40B4-BE49-F238E27FC236}">
                      <a16:creationId xmlns:a16="http://schemas.microsoft.com/office/drawing/2014/main" id="{C3A0DB21-B2B9-8634-366B-F4A5D55D5EC2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7" name="Picture 35">
                  <a:extLst>
                    <a:ext uri="{FF2B5EF4-FFF2-40B4-BE49-F238E27FC236}">
                      <a16:creationId xmlns:a16="http://schemas.microsoft.com/office/drawing/2014/main" id="{484CB54D-20D7-3CC7-3F6D-EC7288D17EB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8" name="Picture 36">
                  <a:extLst>
                    <a:ext uri="{FF2B5EF4-FFF2-40B4-BE49-F238E27FC236}">
                      <a16:creationId xmlns:a16="http://schemas.microsoft.com/office/drawing/2014/main" id="{40EDA371-7993-07A1-339A-1B238DBB3A89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59" name="Picture 37">
                  <a:extLst>
                    <a:ext uri="{FF2B5EF4-FFF2-40B4-BE49-F238E27FC236}">
                      <a16:creationId xmlns:a16="http://schemas.microsoft.com/office/drawing/2014/main" id="{11522335-8DD0-3568-06EB-B55D9FCD4A55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0" name="Picture 38">
                  <a:extLst>
                    <a:ext uri="{FF2B5EF4-FFF2-40B4-BE49-F238E27FC236}">
                      <a16:creationId xmlns:a16="http://schemas.microsoft.com/office/drawing/2014/main" id="{7E6DB563-1A17-9895-4E90-3722C8CEFADA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1" name="Picture 39">
                  <a:extLst>
                    <a:ext uri="{FF2B5EF4-FFF2-40B4-BE49-F238E27FC236}">
                      <a16:creationId xmlns:a16="http://schemas.microsoft.com/office/drawing/2014/main" id="{DF476A89-A35F-D98F-3A73-C78CB4456F0D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2" name="Picture 40">
                  <a:extLst>
                    <a:ext uri="{FF2B5EF4-FFF2-40B4-BE49-F238E27FC236}">
                      <a16:creationId xmlns:a16="http://schemas.microsoft.com/office/drawing/2014/main" id="{2607A166-A44B-0F63-F407-CB65F5134ED3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3" name="Picture 41">
                  <a:extLst>
                    <a:ext uri="{FF2B5EF4-FFF2-40B4-BE49-F238E27FC236}">
                      <a16:creationId xmlns:a16="http://schemas.microsoft.com/office/drawing/2014/main" id="{C2DA42C5-0B64-4479-64EC-8D19DB83F98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4" name="Picture 42">
                  <a:extLst>
                    <a:ext uri="{FF2B5EF4-FFF2-40B4-BE49-F238E27FC236}">
                      <a16:creationId xmlns:a16="http://schemas.microsoft.com/office/drawing/2014/main" id="{4A0FD787-AC82-10B5-999F-65053DEDA21B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5" name="Picture 43">
                  <a:extLst>
                    <a:ext uri="{FF2B5EF4-FFF2-40B4-BE49-F238E27FC236}">
                      <a16:creationId xmlns:a16="http://schemas.microsoft.com/office/drawing/2014/main" id="{D2BE63A6-85FC-8D62-5CAD-4065E8CC8B2F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6" name="Picture 44">
                  <a:extLst>
                    <a:ext uri="{FF2B5EF4-FFF2-40B4-BE49-F238E27FC236}">
                      <a16:creationId xmlns:a16="http://schemas.microsoft.com/office/drawing/2014/main" id="{39C24714-8391-9452-FA8B-A1AC8BE673F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67" name="Picture 45">
                  <a:extLst>
                    <a:ext uri="{FF2B5EF4-FFF2-40B4-BE49-F238E27FC236}">
                      <a16:creationId xmlns:a16="http://schemas.microsoft.com/office/drawing/2014/main" id="{B01E285D-C0F1-5BAD-DF70-57EF94BEC200}"/>
                    </a:ext>
                  </a:extLst>
                </p:cNvPr>
                <p:cNvPicPr>
                  <a:picLocks noChangeAspect="1" noChangeArrowheads="1"/>
                </p:cNvPicPr>
                <p:nvPr userDrawn="1"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036" name="Freeform 46">
              <a:extLst>
                <a:ext uri="{FF2B5EF4-FFF2-40B4-BE49-F238E27FC236}">
                  <a16:creationId xmlns:a16="http://schemas.microsoft.com/office/drawing/2014/main" id="{411D9FE3-50D1-F69C-FB34-4EC35D2C8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>
                <a:gd name="T0" fmla="*/ 372 w 750"/>
                <a:gd name="T1" fmla="*/ 154 h 1222"/>
                <a:gd name="T2" fmla="*/ 378 w 750"/>
                <a:gd name="T3" fmla="*/ 412 h 1222"/>
                <a:gd name="T4" fmla="*/ 312 w 750"/>
                <a:gd name="T5" fmla="*/ 724 h 1222"/>
                <a:gd name="T6" fmla="*/ 138 w 750"/>
                <a:gd name="T7" fmla="*/ 928 h 1222"/>
                <a:gd name="T8" fmla="*/ 0 w 750"/>
                <a:gd name="T9" fmla="*/ 976 h 1222"/>
                <a:gd name="T10" fmla="*/ 0 w 750"/>
                <a:gd name="T11" fmla="*/ 1222 h 1222"/>
                <a:gd name="T12" fmla="*/ 750 w 750"/>
                <a:gd name="T13" fmla="*/ 1222 h 1222"/>
                <a:gd name="T14" fmla="*/ 750 w 750"/>
                <a:gd name="T15" fmla="*/ 178 h 1222"/>
                <a:gd name="T16" fmla="*/ 372 w 750"/>
                <a:gd name="T17" fmla="*/ 154 h 12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5407" name="Freeform 47">
              <a:extLst>
                <a:ext uri="{FF2B5EF4-FFF2-40B4-BE49-F238E27FC236}">
                  <a16:creationId xmlns:a16="http://schemas.microsoft.com/office/drawing/2014/main" id="{7A7B6450-4611-82BC-031A-EF0256EA0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5408" name="Freeform 48">
              <a:extLst>
                <a:ext uri="{FF2B5EF4-FFF2-40B4-BE49-F238E27FC236}">
                  <a16:creationId xmlns:a16="http://schemas.microsoft.com/office/drawing/2014/main" id="{F2BD6E54-3861-E63A-DE20-F7CFEB9C77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39" name="Freeform 49" descr="kimonopat1">
              <a:extLst>
                <a:ext uri="{FF2B5EF4-FFF2-40B4-BE49-F238E27FC236}">
                  <a16:creationId xmlns:a16="http://schemas.microsoft.com/office/drawing/2014/main" id="{68A5CC18-F090-A44C-ADBE-38149258A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>
                <a:gd name="T0" fmla="*/ 486 w 617"/>
                <a:gd name="T1" fmla="*/ 3 h 1376"/>
                <a:gd name="T2" fmla="*/ 402 w 617"/>
                <a:gd name="T3" fmla="*/ 381 h 1376"/>
                <a:gd name="T4" fmla="*/ 216 w 617"/>
                <a:gd name="T5" fmla="*/ 777 h 1376"/>
                <a:gd name="T6" fmla="*/ 0 w 617"/>
                <a:gd name="T7" fmla="*/ 1119 h 1376"/>
                <a:gd name="T8" fmla="*/ 102 w 617"/>
                <a:gd name="T9" fmla="*/ 1101 h 1376"/>
                <a:gd name="T10" fmla="*/ 282 w 617"/>
                <a:gd name="T11" fmla="*/ 1119 h 1376"/>
                <a:gd name="T12" fmla="*/ 378 w 617"/>
                <a:gd name="T13" fmla="*/ 1185 h 1376"/>
                <a:gd name="T14" fmla="*/ 432 w 617"/>
                <a:gd name="T15" fmla="*/ 1269 h 1376"/>
                <a:gd name="T16" fmla="*/ 444 w 617"/>
                <a:gd name="T17" fmla="*/ 1365 h 1376"/>
                <a:gd name="T18" fmla="*/ 498 w 617"/>
                <a:gd name="T19" fmla="*/ 1203 h 1376"/>
                <a:gd name="T20" fmla="*/ 564 w 617"/>
                <a:gd name="T21" fmla="*/ 825 h 1376"/>
                <a:gd name="T22" fmla="*/ 606 w 617"/>
                <a:gd name="T23" fmla="*/ 363 h 1376"/>
                <a:gd name="T24" fmla="*/ 486 w 617"/>
                <a:gd name="T25" fmla="*/ 3 h 137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40" name="Freeform 50" descr="kimonopat1">
              <a:extLst>
                <a:ext uri="{FF2B5EF4-FFF2-40B4-BE49-F238E27FC236}">
                  <a16:creationId xmlns:a16="http://schemas.microsoft.com/office/drawing/2014/main" id="{E72A1A34-D485-1CA7-7A0B-A70AC5FB7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>
                <a:gd name="T0" fmla="*/ 42 w 576"/>
                <a:gd name="T1" fmla="*/ 61 h 3180"/>
                <a:gd name="T2" fmla="*/ 156 w 576"/>
                <a:gd name="T3" fmla="*/ 517 h 3180"/>
                <a:gd name="T4" fmla="*/ 288 w 576"/>
                <a:gd name="T5" fmla="*/ 991 h 3180"/>
                <a:gd name="T6" fmla="*/ 414 w 576"/>
                <a:gd name="T7" fmla="*/ 1435 h 3180"/>
                <a:gd name="T8" fmla="*/ 576 w 576"/>
                <a:gd name="T9" fmla="*/ 1807 h 3180"/>
                <a:gd name="T10" fmla="*/ 576 w 576"/>
                <a:gd name="T11" fmla="*/ 3055 h 3180"/>
                <a:gd name="T12" fmla="*/ 414 w 576"/>
                <a:gd name="T13" fmla="*/ 2557 h 3180"/>
                <a:gd name="T14" fmla="*/ 252 w 576"/>
                <a:gd name="T15" fmla="*/ 1765 h 3180"/>
                <a:gd name="T16" fmla="*/ 126 w 576"/>
                <a:gd name="T17" fmla="*/ 961 h 3180"/>
                <a:gd name="T18" fmla="*/ 12 w 576"/>
                <a:gd name="T19" fmla="*/ 151 h 3180"/>
                <a:gd name="T20" fmla="*/ 42 w 576"/>
                <a:gd name="T21" fmla="*/ 61 h 31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41" name="Freeform 51">
              <a:extLst>
                <a:ext uri="{FF2B5EF4-FFF2-40B4-BE49-F238E27FC236}">
                  <a16:creationId xmlns:a16="http://schemas.microsoft.com/office/drawing/2014/main" id="{3B4C0588-3742-AC5C-7540-422236D1A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>
                <a:gd name="T0" fmla="*/ 69 w 573"/>
                <a:gd name="T1" fmla="*/ 63 h 1935"/>
                <a:gd name="T2" fmla="*/ 207 w 573"/>
                <a:gd name="T3" fmla="*/ 549 h 1935"/>
                <a:gd name="T4" fmla="*/ 381 w 573"/>
                <a:gd name="T5" fmla="*/ 1101 h 1935"/>
                <a:gd name="T6" fmla="*/ 573 w 573"/>
                <a:gd name="T7" fmla="*/ 1575 h 1935"/>
                <a:gd name="T8" fmla="*/ 573 w 573"/>
                <a:gd name="T9" fmla="*/ 1935 h 1935"/>
                <a:gd name="T10" fmla="*/ 321 w 573"/>
                <a:gd name="T11" fmla="*/ 1449 h 1935"/>
                <a:gd name="T12" fmla="*/ 147 w 573"/>
                <a:gd name="T13" fmla="*/ 699 h 1935"/>
                <a:gd name="T14" fmla="*/ 15 w 573"/>
                <a:gd name="T15" fmla="*/ 171 h 1935"/>
                <a:gd name="T16" fmla="*/ 69 w 573"/>
                <a:gd name="T17" fmla="*/ 63 h 19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42" name="Freeform 52">
              <a:extLst>
                <a:ext uri="{FF2B5EF4-FFF2-40B4-BE49-F238E27FC236}">
                  <a16:creationId xmlns:a16="http://schemas.microsoft.com/office/drawing/2014/main" id="{140D263B-21C6-EC67-F2A6-17CB72849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>
                <a:gd name="T0" fmla="*/ 0 w 363"/>
                <a:gd name="T1" fmla="*/ 2094 h 2112"/>
                <a:gd name="T2" fmla="*/ 66 w 363"/>
                <a:gd name="T3" fmla="*/ 1992 h 2112"/>
                <a:gd name="T4" fmla="*/ 150 w 363"/>
                <a:gd name="T5" fmla="*/ 1464 h 2112"/>
                <a:gd name="T6" fmla="*/ 234 w 363"/>
                <a:gd name="T7" fmla="*/ 678 h 2112"/>
                <a:gd name="T8" fmla="*/ 324 w 363"/>
                <a:gd name="T9" fmla="*/ 0 h 2112"/>
                <a:gd name="T10" fmla="*/ 0 w 363"/>
                <a:gd name="T11" fmla="*/ 0 h 2112"/>
                <a:gd name="T12" fmla="*/ 0 w 363"/>
                <a:gd name="T13" fmla="*/ 2094 h 21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5413" name="Freeform 53">
              <a:extLst>
                <a:ext uri="{FF2B5EF4-FFF2-40B4-BE49-F238E27FC236}">
                  <a16:creationId xmlns:a16="http://schemas.microsoft.com/office/drawing/2014/main" id="{28880447-89B9-E5B6-64EC-478DB174C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44" name="Rectangle 54">
              <a:extLst>
                <a:ext uri="{FF2B5EF4-FFF2-40B4-BE49-F238E27FC236}">
                  <a16:creationId xmlns:a16="http://schemas.microsoft.com/office/drawing/2014/main" id="{C21C165E-9464-164D-0588-A4F3C8343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/>
            </a:p>
          </p:txBody>
        </p:sp>
        <p:sp>
          <p:nvSpPr>
            <p:cNvPr id="15415" name="Freeform 55">
              <a:extLst>
                <a:ext uri="{FF2B5EF4-FFF2-40B4-BE49-F238E27FC236}">
                  <a16:creationId xmlns:a16="http://schemas.microsoft.com/office/drawing/2014/main" id="{1BBF5754-FBD9-545D-C645-F40BECFEE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1046" name="AutoShape 56">
              <a:extLst>
                <a:ext uri="{FF2B5EF4-FFF2-40B4-BE49-F238E27FC236}">
                  <a16:creationId xmlns:a16="http://schemas.microsoft.com/office/drawing/2014/main" id="{5D4899E0-2E1A-BC63-E5FF-D2C41F70693A}"/>
                </a:ext>
              </a:extLst>
            </p:cNvPr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05 w 21600"/>
                <a:gd name="T13" fmla="*/ 2130 h 21600"/>
                <a:gd name="T14" fmla="*/ 19495 w 21600"/>
                <a:gd name="T15" fmla="*/ 194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endParaRPr lang="uk-UA"/>
            </a:p>
          </p:txBody>
        </p:sp>
      </p:grpSp>
      <p:sp>
        <p:nvSpPr>
          <p:cNvPr id="1027" name="Rectangle 57">
            <a:extLst>
              <a:ext uri="{FF2B5EF4-FFF2-40B4-BE49-F238E27FC236}">
                <a16:creationId xmlns:a16="http://schemas.microsoft.com/office/drawing/2014/main" id="{FF8B4620-0AF5-99A3-F7A6-F6D52E97B8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8" name="Rectangle 58">
            <a:extLst>
              <a:ext uri="{FF2B5EF4-FFF2-40B4-BE49-F238E27FC236}">
                <a16:creationId xmlns:a16="http://schemas.microsoft.com/office/drawing/2014/main" id="{EAF4DC8D-776B-3640-A6A9-A52FF3039B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15419" name="Rectangle 59">
            <a:extLst>
              <a:ext uri="{FF2B5EF4-FFF2-40B4-BE49-F238E27FC236}">
                <a16:creationId xmlns:a16="http://schemas.microsoft.com/office/drawing/2014/main" id="{7AAC83FA-5704-80BC-CF5E-32A5A5B46C3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20" name="Rectangle 60">
            <a:extLst>
              <a:ext uri="{FF2B5EF4-FFF2-40B4-BE49-F238E27FC236}">
                <a16:creationId xmlns:a16="http://schemas.microsoft.com/office/drawing/2014/main" id="{1615325D-0FF0-0FA8-8672-F27A7FDE03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21" name="Rectangle 61">
            <a:extLst>
              <a:ext uri="{FF2B5EF4-FFF2-40B4-BE49-F238E27FC236}">
                <a16:creationId xmlns:a16="http://schemas.microsoft.com/office/drawing/2014/main" id="{71E317EB-DCFF-F7B6-D00B-8A67B7E067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C6A8111A-7923-45D5-947D-E26A43E90113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1" r:id="rId1"/>
    <p:sldLayoutId id="2147485612" r:id="rId2"/>
    <p:sldLayoutId id="2147485613" r:id="rId3"/>
    <p:sldLayoutId id="2147485614" r:id="rId4"/>
    <p:sldLayoutId id="2147485615" r:id="rId5"/>
    <p:sldLayoutId id="2147485616" r:id="rId6"/>
    <p:sldLayoutId id="2147485617" r:id="rId7"/>
    <p:sldLayoutId id="2147485618" r:id="rId8"/>
    <p:sldLayoutId id="2147485619" r:id="rId9"/>
    <p:sldLayoutId id="2147485620" r:id="rId10"/>
    <p:sldLayoutId id="2147485621" r:id="rId11"/>
    <p:sldLayoutId id="2147485712" r:id="rId12"/>
  </p:sldLayoutIdLst>
  <p:transition spd="slow">
    <p:diamond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206B72B2-5B1E-2682-6229-C69216F13E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43" name="Текст 2">
            <a:extLst>
              <a:ext uri="{FF2B5EF4-FFF2-40B4-BE49-F238E27FC236}">
                <a16:creationId xmlns:a16="http://schemas.microsoft.com/office/drawing/2014/main" id="{E9572C99-C137-22EA-CAB2-3BEE0D93F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003422-173F-BC3B-689B-5B05B4B207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rgbClr val="000000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A41F32-C7FD-EBAF-723E-F2C1685B9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rgbClr val="000000">
                    <a:tint val="75000"/>
                  </a:srgb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CD4EA2-3F6D-7463-0281-27F154816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51031E1-7ECE-4092-947F-1024A1505EEF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0" r:id="rId1"/>
    <p:sldLayoutId id="2147485701" r:id="rId2"/>
    <p:sldLayoutId id="2147485702" r:id="rId3"/>
    <p:sldLayoutId id="2147485703" r:id="rId4"/>
    <p:sldLayoutId id="2147485704" r:id="rId5"/>
    <p:sldLayoutId id="2147485705" r:id="rId6"/>
    <p:sldLayoutId id="2147485706" r:id="rId7"/>
    <p:sldLayoutId id="2147485707" r:id="rId8"/>
    <p:sldLayoutId id="2147485708" r:id="rId9"/>
    <p:sldLayoutId id="2147485709" r:id="rId10"/>
    <p:sldLayoutId id="2147485710" r:id="rId11"/>
    <p:sldLayoutId id="2147485729" r:id="rId12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5">
            <a:extLst>
              <a:ext uri="{FF2B5EF4-FFF2-40B4-BE49-F238E27FC236}">
                <a16:creationId xmlns:a16="http://schemas.microsoft.com/office/drawing/2014/main" id="{7E984BCF-4BF1-64DD-F799-4FC9231220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61913"/>
          <a:ext cx="90170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4" imgW="8609524" imgH="1307937" progId="">
                  <p:embed/>
                </p:oleObj>
              </mc:Choice>
              <mc:Fallback>
                <p:oleObj name="Image" r:id="rId14" imgW="8609524" imgH="1307937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61913"/>
                        <a:ext cx="90170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D77B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2A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16">
            <a:extLst>
              <a:ext uri="{FF2B5EF4-FFF2-40B4-BE49-F238E27FC236}">
                <a16:creationId xmlns:a16="http://schemas.microsoft.com/office/drawing/2014/main" id="{8C80FDAE-9BB0-3F93-BB52-AB94AB1C718B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052" name="Rectangle 17">
            <a:extLst>
              <a:ext uri="{FF2B5EF4-FFF2-40B4-BE49-F238E27FC236}">
                <a16:creationId xmlns:a16="http://schemas.microsoft.com/office/drawing/2014/main" id="{20EA6282-BC98-A073-C251-617A966BA00F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8900" y="1135063"/>
            <a:ext cx="8955088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053" name="Rectangle 3">
            <a:extLst>
              <a:ext uri="{FF2B5EF4-FFF2-40B4-BE49-F238E27FC236}">
                <a16:creationId xmlns:a16="http://schemas.microsoft.com/office/drawing/2014/main" id="{21B47CC4-1D0A-E7C8-0333-7F260D3EAF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5"/>
            <a:ext cx="8229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текста</a:t>
            </a:r>
          </a:p>
          <a:p>
            <a:pPr lvl="1"/>
            <a:r>
              <a:rPr lang="en-US" altLang="en-US"/>
              <a:t>Второй уровень</a:t>
            </a:r>
          </a:p>
          <a:p>
            <a:pPr lvl="2"/>
            <a:r>
              <a:rPr lang="en-US" altLang="en-US"/>
              <a:t>Третий уровень</a:t>
            </a:r>
          </a:p>
          <a:p>
            <a:pPr lvl="3"/>
            <a:r>
              <a:rPr lang="en-US" altLang="en-US"/>
              <a:t>Четвертый уровень</a:t>
            </a:r>
          </a:p>
          <a:p>
            <a:pPr lvl="4"/>
            <a:r>
              <a:rPr lang="en-US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4CFAB71-E793-FD10-2BB9-1370251FF97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2BFFE92-BBA9-EDBD-372E-FAD6E15F98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9F4049EB-267F-066A-8CE5-9B3CE39555F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2057" name="Rectangle 2">
            <a:extLst>
              <a:ext uri="{FF2B5EF4-FFF2-40B4-BE49-F238E27FC236}">
                <a16:creationId xmlns:a16="http://schemas.microsoft.com/office/drawing/2014/main" id="{D7838D9C-1F7A-13BB-00B5-480C943BA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19088"/>
            <a:ext cx="81534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заголовка</a:t>
            </a:r>
          </a:p>
        </p:txBody>
      </p:sp>
      <p:sp>
        <p:nvSpPr>
          <p:cNvPr id="2058" name="Text Box 13">
            <a:extLst>
              <a:ext uri="{FF2B5EF4-FFF2-40B4-BE49-F238E27FC236}">
                <a16:creationId xmlns:a16="http://schemas.microsoft.com/office/drawing/2014/main" id="{D9052547-C766-5034-3B2E-DCB4E3F81D46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/>
              <a:t>LOGO</a:t>
            </a:r>
          </a:p>
        </p:txBody>
      </p:sp>
      <p:sp>
        <p:nvSpPr>
          <p:cNvPr id="2059" name="AutoShape 14">
            <a:extLst>
              <a:ext uri="{FF2B5EF4-FFF2-40B4-BE49-F238E27FC236}">
                <a16:creationId xmlns:a16="http://schemas.microsoft.com/office/drawing/2014/main" id="{25AFCE20-23F0-D6E5-0084-70C1874125D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grpSp>
        <p:nvGrpSpPr>
          <p:cNvPr id="2060" name="Group 18">
            <a:extLst>
              <a:ext uri="{FF2B5EF4-FFF2-40B4-BE49-F238E27FC236}">
                <a16:creationId xmlns:a16="http://schemas.microsoft.com/office/drawing/2014/main" id="{6DCA68D2-20E2-354C-7F04-EF1D19BD9062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2061" name="AutoShape 19">
              <a:extLst>
                <a:ext uri="{FF2B5EF4-FFF2-40B4-BE49-F238E27FC236}">
                  <a16:creationId xmlns:a16="http://schemas.microsoft.com/office/drawing/2014/main" id="{5BCD8586-DFDB-8332-F4AB-0CAB997A731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2000" b="1">
                <a:solidFill>
                  <a:schemeClr val="bg1"/>
                </a:solidFill>
              </a:endParaRPr>
            </a:p>
          </p:txBody>
        </p:sp>
        <p:sp>
          <p:nvSpPr>
            <p:cNvPr id="2062" name="Freeform 20">
              <a:extLst>
                <a:ext uri="{FF2B5EF4-FFF2-40B4-BE49-F238E27FC236}">
                  <a16:creationId xmlns:a16="http://schemas.microsoft.com/office/drawing/2014/main" id="{ECECEE82-6E70-AE4E-77B9-835A692A1319}"/>
                </a:ext>
              </a:extLst>
            </p:cNvPr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063" name="Freeform 21">
              <a:extLst>
                <a:ext uri="{FF2B5EF4-FFF2-40B4-BE49-F238E27FC236}">
                  <a16:creationId xmlns:a16="http://schemas.microsoft.com/office/drawing/2014/main" id="{17145015-BF8C-3DCB-AECF-D08D8BD97DD2}"/>
                </a:ext>
              </a:extLst>
            </p:cNvPr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53 w 243"/>
                <a:gd name="T1" fmla="*/ 335 h 336"/>
                <a:gd name="T2" fmla="*/ 132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064" name="Freeform 22">
              <a:extLst>
                <a:ext uri="{FF2B5EF4-FFF2-40B4-BE49-F238E27FC236}">
                  <a16:creationId xmlns:a16="http://schemas.microsoft.com/office/drawing/2014/main" id="{9EF57A53-A345-CD52-C966-158CBAE4753C}"/>
                </a:ext>
              </a:extLst>
            </p:cNvPr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546 w 232"/>
                <a:gd name="T1" fmla="*/ 0 h 290"/>
                <a:gd name="T2" fmla="*/ 390 w 232"/>
                <a:gd name="T3" fmla="*/ 144 h 290"/>
                <a:gd name="T4" fmla="*/ 236 w 232"/>
                <a:gd name="T5" fmla="*/ 253 h 290"/>
                <a:gd name="T6" fmla="*/ 0 w 232"/>
                <a:gd name="T7" fmla="*/ 290 h 290"/>
                <a:gd name="T8" fmla="*/ 551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2065" name="Freeform 23">
              <a:extLst>
                <a:ext uri="{FF2B5EF4-FFF2-40B4-BE49-F238E27FC236}">
                  <a16:creationId xmlns:a16="http://schemas.microsoft.com/office/drawing/2014/main" id="{6A75A755-93F3-41B7-F81F-291D36EBD552}"/>
                </a:ext>
              </a:extLst>
            </p:cNvPr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2" r:id="rId1"/>
    <p:sldLayoutId id="2147485623" r:id="rId2"/>
    <p:sldLayoutId id="2147485624" r:id="rId3"/>
    <p:sldLayoutId id="2147485625" r:id="rId4"/>
    <p:sldLayoutId id="2147485626" r:id="rId5"/>
    <p:sldLayoutId id="2147485627" r:id="rId6"/>
    <p:sldLayoutId id="2147485628" r:id="rId7"/>
    <p:sldLayoutId id="2147485629" r:id="rId8"/>
    <p:sldLayoutId id="2147485630" r:id="rId9"/>
    <p:sldLayoutId id="2147485631" r:id="rId10"/>
    <p:sldLayoutId id="2147485632" r:id="rId11"/>
    <p:sldLayoutId id="2147485633" r:id="rId12"/>
  </p:sldLayoutIdLst>
  <p:transition spd="slow">
    <p:diamond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865EA-4F27-2703-0136-2A28470D5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285750"/>
            <a:ext cx="71151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075" name="Текст 2">
            <a:extLst>
              <a:ext uri="{FF2B5EF4-FFF2-40B4-BE49-F238E27FC236}">
                <a16:creationId xmlns:a16="http://schemas.microsoft.com/office/drawing/2014/main" id="{45125485-B78E-3A37-F9B7-032872EC23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14500" y="1643063"/>
            <a:ext cx="71151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79559-5894-9461-DF91-2D0130E26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D9AB3-EBDF-50EB-9AEF-153ADD8734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464BD-476E-C89C-FA76-D29F62EA5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2B0C796-5DF9-40F7-A3C1-6671004BEAA8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4" r:id="rId1"/>
    <p:sldLayoutId id="2147485635" r:id="rId2"/>
    <p:sldLayoutId id="2147485636" r:id="rId3"/>
    <p:sldLayoutId id="2147485637" r:id="rId4"/>
    <p:sldLayoutId id="2147485638" r:id="rId5"/>
    <p:sldLayoutId id="2147485639" r:id="rId6"/>
    <p:sldLayoutId id="2147485640" r:id="rId7"/>
    <p:sldLayoutId id="2147485641" r:id="rId8"/>
    <p:sldLayoutId id="2147485642" r:id="rId9"/>
    <p:sldLayoutId id="2147485643" r:id="rId10"/>
    <p:sldLayoutId id="2147485644" r:id="rId11"/>
    <p:sldLayoutId id="2147485713" r:id="rId12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2E391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rgbClr val="4F622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rgbClr val="4F622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rgbClr val="4F622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rgbClr val="4F622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rgbClr val="4F622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4F622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4F622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4F622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rgbClr val="4F6228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>
            <a:extLst>
              <a:ext uri="{FF2B5EF4-FFF2-40B4-BE49-F238E27FC236}">
                <a16:creationId xmlns:a16="http://schemas.microsoft.com/office/drawing/2014/main" id="{81D23D06-6027-EAFA-2183-79DB1B30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4099" name="Місце для тексту 12">
            <a:extLst>
              <a:ext uri="{FF2B5EF4-FFF2-40B4-BE49-F238E27FC236}">
                <a16:creationId xmlns:a16="http://schemas.microsoft.com/office/drawing/2014/main" id="{F3CD7488-F1AF-4834-EA89-987FF170DA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/>
              <a:t>Зразок тексту</a:t>
            </a:r>
          </a:p>
          <a:p>
            <a:pPr lvl="1"/>
            <a:r>
              <a:rPr lang="uk-UA" altLang="en-US"/>
              <a:t>Другий рівень</a:t>
            </a:r>
          </a:p>
          <a:p>
            <a:pPr lvl="2"/>
            <a:r>
              <a:rPr lang="uk-UA" altLang="en-US"/>
              <a:t>Третій рівень</a:t>
            </a:r>
          </a:p>
          <a:p>
            <a:pPr lvl="3"/>
            <a:r>
              <a:rPr lang="uk-UA" altLang="en-US"/>
              <a:t>Четвертий рівень</a:t>
            </a:r>
          </a:p>
          <a:p>
            <a:pPr lvl="4"/>
            <a:r>
              <a:rPr lang="uk-UA" altLang="en-US"/>
              <a:t>П'ятий рівень</a:t>
            </a:r>
            <a:endParaRPr lang="en-US" altLang="en-US"/>
          </a:p>
        </p:txBody>
      </p:sp>
      <p:sp>
        <p:nvSpPr>
          <p:cNvPr id="14" name="Місце для дати 13">
            <a:extLst>
              <a:ext uri="{FF2B5EF4-FFF2-40B4-BE49-F238E27FC236}">
                <a16:creationId xmlns:a16="http://schemas.microsoft.com/office/drawing/2014/main" id="{376C07A4-05D3-013E-57C0-44252F27F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76EC2B-82C6-4ACE-B618-7FCE34012D70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5DC7B5E-F027-D7A4-EF8C-F9EE236FB5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3" name="Місце для номера слайда 22">
            <a:extLst>
              <a:ext uri="{FF2B5EF4-FFF2-40B4-BE49-F238E27FC236}">
                <a16:creationId xmlns:a16="http://schemas.microsoft.com/office/drawing/2014/main" id="{2F316E86-A85F-B542-A4FE-764B4849AC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cs typeface="Arial" panose="020B0604020202020204" pitchFamily="34" charset="0"/>
              </a:defRPr>
            </a:lvl1pPr>
          </a:lstStyle>
          <a:p>
            <a:fld id="{3F5EDC16-7CA5-4BCD-975E-8B9C17E1A3B0}" type="slidenum">
              <a:rPr lang="uk-UA" altLang="en-US"/>
              <a:pPr/>
              <a:t>‹№›</a:t>
            </a:fld>
            <a:endParaRPr lang="uk-UA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645" r:id="rId1"/>
    <p:sldLayoutId id="2147485646" r:id="rId2"/>
    <p:sldLayoutId id="2147485714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  <p:sldLayoutId id="2147485715" r:id="rId12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6940B23C-06DD-DD9F-16E8-400144F87C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5123" name="Текст 2">
            <a:extLst>
              <a:ext uri="{FF2B5EF4-FFF2-40B4-BE49-F238E27FC236}">
                <a16:creationId xmlns:a16="http://schemas.microsoft.com/office/drawing/2014/main" id="{3B1490A6-2D8B-0165-6AD9-49E41C850B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0366FC-4D2D-8461-E28D-4862B7D6E6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0B222A-CA7C-4B8E-99BB-F037F3E240D7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261EC-1DB7-CD89-B792-10B105190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7A3888-8FCA-5775-276A-66F3065EE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F75F87-38D8-4213-AB3B-60A06A11B050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5" r:id="rId1"/>
    <p:sldLayoutId id="2147485656" r:id="rId2"/>
    <p:sldLayoutId id="2147485657" r:id="rId3"/>
    <p:sldLayoutId id="2147485658" r:id="rId4"/>
    <p:sldLayoutId id="2147485659" r:id="rId5"/>
    <p:sldLayoutId id="2147485660" r:id="rId6"/>
    <p:sldLayoutId id="2147485661" r:id="rId7"/>
    <p:sldLayoutId id="2147485662" r:id="rId8"/>
    <p:sldLayoutId id="2147485663" r:id="rId9"/>
    <p:sldLayoutId id="2147485664" r:id="rId10"/>
    <p:sldLayoutId id="2147485665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Місце для заголовка 21">
            <a:extLst>
              <a:ext uri="{FF2B5EF4-FFF2-40B4-BE49-F238E27FC236}">
                <a16:creationId xmlns:a16="http://schemas.microsoft.com/office/drawing/2014/main" id="{1C32A191-65EE-A769-44F2-E53F33943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6147" name="Місце для тексту 12">
            <a:extLst>
              <a:ext uri="{FF2B5EF4-FFF2-40B4-BE49-F238E27FC236}">
                <a16:creationId xmlns:a16="http://schemas.microsoft.com/office/drawing/2014/main" id="{F903E223-B61C-DA55-6623-E3A7940DA18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/>
              <a:t>Зразок тексту</a:t>
            </a:r>
          </a:p>
          <a:p>
            <a:pPr lvl="1"/>
            <a:r>
              <a:rPr lang="uk-UA" altLang="en-US"/>
              <a:t>Другий рівень</a:t>
            </a:r>
          </a:p>
          <a:p>
            <a:pPr lvl="2"/>
            <a:r>
              <a:rPr lang="uk-UA" altLang="en-US"/>
              <a:t>Третій рівень</a:t>
            </a:r>
          </a:p>
          <a:p>
            <a:pPr lvl="3"/>
            <a:r>
              <a:rPr lang="uk-UA" altLang="en-US"/>
              <a:t>Четвертий рівень</a:t>
            </a:r>
          </a:p>
          <a:p>
            <a:pPr lvl="4"/>
            <a:r>
              <a:rPr lang="uk-UA" altLang="en-US"/>
              <a:t>П'ятий рівень</a:t>
            </a:r>
            <a:endParaRPr lang="en-US" altLang="en-US"/>
          </a:p>
        </p:txBody>
      </p:sp>
      <p:sp>
        <p:nvSpPr>
          <p:cNvPr id="14" name="Місце для дати 13">
            <a:extLst>
              <a:ext uri="{FF2B5EF4-FFF2-40B4-BE49-F238E27FC236}">
                <a16:creationId xmlns:a16="http://schemas.microsoft.com/office/drawing/2014/main" id="{98AF53E1-056E-01B4-F2A5-B25691861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549697-A973-48B2-9BCE-1CC69BD75878}" type="datetimeFigureOut">
              <a:rPr lang="uk-UA"/>
              <a:pPr>
                <a:defRPr/>
              </a:pPr>
              <a:t>20.03.2026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C04A85E-04B8-569D-AE67-AEAA337A1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white">
                    <a:shade val="50000"/>
                  </a:prst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23" name="Місце для номера слайда 22">
            <a:extLst>
              <a:ext uri="{FF2B5EF4-FFF2-40B4-BE49-F238E27FC236}">
                <a16:creationId xmlns:a16="http://schemas.microsoft.com/office/drawing/2014/main" id="{F968AFD9-1F47-D738-C7F8-3E6DA7EBB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cs typeface="Arial" panose="020B0604020202020204" pitchFamily="34" charset="0"/>
              </a:defRPr>
            </a:lvl1pPr>
          </a:lstStyle>
          <a:p>
            <a:fld id="{638E77D7-EAEA-4FC3-A22E-B2BB05693993}" type="slidenum">
              <a:rPr lang="uk-UA" altLang="en-US"/>
              <a:pPr/>
              <a:t>‹№›</a:t>
            </a:fld>
            <a:endParaRPr lang="uk-UA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  <p:sldLayoutId id="2147485719" r:id="rId4"/>
    <p:sldLayoutId id="2147485720" r:id="rId5"/>
    <p:sldLayoutId id="2147485721" r:id="rId6"/>
    <p:sldLayoutId id="2147485722" r:id="rId7"/>
    <p:sldLayoutId id="2147485723" r:id="rId8"/>
    <p:sldLayoutId id="2147485724" r:id="rId9"/>
    <p:sldLayoutId id="2147485725" r:id="rId10"/>
    <p:sldLayoutId id="2147485726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5">
            <a:extLst>
              <a:ext uri="{FF2B5EF4-FFF2-40B4-BE49-F238E27FC236}">
                <a16:creationId xmlns:a16="http://schemas.microsoft.com/office/drawing/2014/main" id="{4B45B338-8350-1747-B9E0-ACADD2D160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25" y="61913"/>
          <a:ext cx="90170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15" imgW="8609524" imgH="1307937" progId="">
                  <p:embed/>
                </p:oleObj>
              </mc:Choice>
              <mc:Fallback>
                <p:oleObj name="Image" r:id="rId15" imgW="8609524" imgH="1307937" progId="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61913"/>
                        <a:ext cx="901700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D77B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2A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B2B2B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16">
            <a:extLst>
              <a:ext uri="{FF2B5EF4-FFF2-40B4-BE49-F238E27FC236}">
                <a16:creationId xmlns:a16="http://schemas.microsoft.com/office/drawing/2014/main" id="{72730600-FB05-EFCE-60F8-E0E1A8ADEC8C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63500" y="6453188"/>
            <a:ext cx="8990013" cy="373062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9220" name="Rectangle 17">
            <a:extLst>
              <a:ext uri="{FF2B5EF4-FFF2-40B4-BE49-F238E27FC236}">
                <a16:creationId xmlns:a16="http://schemas.microsoft.com/office/drawing/2014/main" id="{61559A57-AA7D-D954-BCAA-B8FA295043B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8900" y="1135063"/>
            <a:ext cx="8955088" cy="5265737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47DEB3AC-CB6D-926E-9B0B-C60C286F9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04925"/>
            <a:ext cx="82296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текста</a:t>
            </a:r>
          </a:p>
          <a:p>
            <a:pPr lvl="1"/>
            <a:r>
              <a:rPr lang="en-US" altLang="en-US"/>
              <a:t>Второй уровень</a:t>
            </a:r>
          </a:p>
          <a:p>
            <a:pPr lvl="2"/>
            <a:r>
              <a:rPr lang="en-US" altLang="en-US"/>
              <a:t>Третий уровень</a:t>
            </a:r>
          </a:p>
          <a:p>
            <a:pPr lvl="3"/>
            <a:r>
              <a:rPr lang="en-US" altLang="en-US"/>
              <a:t>Четвертый уровень</a:t>
            </a:r>
          </a:p>
          <a:p>
            <a:pPr lvl="4"/>
            <a:r>
              <a:rPr lang="en-US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70C2B3B-4AB8-FF48-031B-78FDCADB1A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0A50D43-B69C-457C-4312-EA4997A33F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633A7F8-D993-9A30-268A-1C74FD231B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24625"/>
            <a:ext cx="2133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177" name="Rectangle 2">
            <a:extLst>
              <a:ext uri="{FF2B5EF4-FFF2-40B4-BE49-F238E27FC236}">
                <a16:creationId xmlns:a16="http://schemas.microsoft.com/office/drawing/2014/main" id="{4BEFC0CB-6C66-0030-F14A-ACD75693C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319088"/>
            <a:ext cx="81534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Образец заголовка</a:t>
            </a:r>
          </a:p>
        </p:txBody>
      </p:sp>
      <p:sp>
        <p:nvSpPr>
          <p:cNvPr id="9226" name="Text Box 13">
            <a:extLst>
              <a:ext uri="{FF2B5EF4-FFF2-40B4-BE49-F238E27FC236}">
                <a16:creationId xmlns:a16="http://schemas.microsoft.com/office/drawing/2014/main" id="{920EF8AF-EC06-E429-0765-8731C54FFF50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8153400" y="261938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000" b="1">
                <a:latin typeface="Verdana" pitchFamily="34" charset="0"/>
              </a:rPr>
              <a:t>LOGO</a:t>
            </a:r>
          </a:p>
        </p:txBody>
      </p:sp>
      <p:sp>
        <p:nvSpPr>
          <p:cNvPr id="9227" name="AutoShape 14">
            <a:extLst>
              <a:ext uri="{FF2B5EF4-FFF2-40B4-BE49-F238E27FC236}">
                <a16:creationId xmlns:a16="http://schemas.microsoft.com/office/drawing/2014/main" id="{2E56F70C-D4D3-5510-BD4F-4DA120BE8CC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8201" y="-196850"/>
            <a:ext cx="273050" cy="860425"/>
          </a:xfrm>
          <a:prstGeom prst="moon">
            <a:avLst>
              <a:gd name="adj" fmla="val 21208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endParaRPr lang="en-US" altLang="en-US" sz="2000" b="1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7180" name="Group 18">
            <a:extLst>
              <a:ext uri="{FF2B5EF4-FFF2-40B4-BE49-F238E27FC236}">
                <a16:creationId xmlns:a16="http://schemas.microsoft.com/office/drawing/2014/main" id="{04DE4144-1C4D-92D0-FA7B-152C7D16CD29}"/>
              </a:ext>
            </a:extLst>
          </p:cNvPr>
          <p:cNvGrpSpPr>
            <a:grpSpLocks/>
          </p:cNvGrpSpPr>
          <p:nvPr/>
        </p:nvGrpSpPr>
        <p:grpSpPr bwMode="auto">
          <a:xfrm>
            <a:off x="-6350" y="0"/>
            <a:ext cx="9155113" cy="6859588"/>
            <a:chOff x="0" y="0"/>
            <a:chExt cx="5764" cy="4321"/>
          </a:xfrm>
        </p:grpSpPr>
        <p:sp>
          <p:nvSpPr>
            <p:cNvPr id="9229" name="AutoShape 19">
              <a:extLst>
                <a:ext uri="{FF2B5EF4-FFF2-40B4-BE49-F238E27FC236}">
                  <a16:creationId xmlns:a16="http://schemas.microsoft.com/office/drawing/2014/main" id="{ADDE24B5-3F8D-A8BC-2C8A-45390715D6B5}"/>
                </a:ext>
              </a:extLst>
            </p:cNvPr>
            <p:cNvSpPr>
              <a:spLocks noChangeArrowheads="1"/>
            </p:cNvSpPr>
            <p:nvPr/>
          </p:nvSpPr>
          <p:spPr bwMode="white">
            <a:xfrm>
              <a:off x="27" y="24"/>
              <a:ext cx="5712" cy="4274"/>
            </a:xfrm>
            <a:prstGeom prst="roundRect">
              <a:avLst>
                <a:gd name="adj" fmla="val 6227"/>
              </a:avLst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defRPr/>
              </a:pPr>
              <a:endParaRPr lang="en-US" altLang="en-US" sz="2000" b="1">
                <a:solidFill>
                  <a:schemeClr val="bg1"/>
                </a:solidFill>
                <a:latin typeface="Verdana" pitchFamily="34" charset="0"/>
              </a:endParaRPr>
            </a:p>
          </p:txBody>
        </p:sp>
        <p:sp>
          <p:nvSpPr>
            <p:cNvPr id="7182" name="Freeform 20">
              <a:extLst>
                <a:ext uri="{FF2B5EF4-FFF2-40B4-BE49-F238E27FC236}">
                  <a16:creationId xmlns:a16="http://schemas.microsoft.com/office/drawing/2014/main" id="{E4C4B9E6-2B26-C4E5-CC14-8E41225D7D53}"/>
                </a:ext>
              </a:extLst>
            </p:cNvPr>
            <p:cNvSpPr>
              <a:spLocks/>
            </p:cNvSpPr>
            <p:nvPr/>
          </p:nvSpPr>
          <p:spPr bwMode="white">
            <a:xfrm>
              <a:off x="0" y="0"/>
              <a:ext cx="288" cy="282"/>
            </a:xfrm>
            <a:custGeom>
              <a:avLst/>
              <a:gdLst>
                <a:gd name="T0" fmla="*/ 2 w 288"/>
                <a:gd name="T1" fmla="*/ 282 h 282"/>
                <a:gd name="T2" fmla="*/ 82 w 288"/>
                <a:gd name="T3" fmla="*/ 144 h 282"/>
                <a:gd name="T4" fmla="*/ 165 w 288"/>
                <a:gd name="T5" fmla="*/ 36 h 282"/>
                <a:gd name="T6" fmla="*/ 288 w 288"/>
                <a:gd name="T7" fmla="*/ 0 h 282"/>
                <a:gd name="T8" fmla="*/ 0 w 288"/>
                <a:gd name="T9" fmla="*/ 0 h 2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2">
                  <a:moveTo>
                    <a:pt x="2" y="282"/>
                  </a:moveTo>
                  <a:lnTo>
                    <a:pt x="82" y="144"/>
                  </a:lnTo>
                  <a:lnTo>
                    <a:pt x="165" y="36"/>
                  </a:lnTo>
                  <a:lnTo>
                    <a:pt x="288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3" name="Freeform 21">
              <a:extLst>
                <a:ext uri="{FF2B5EF4-FFF2-40B4-BE49-F238E27FC236}">
                  <a16:creationId xmlns:a16="http://schemas.microsoft.com/office/drawing/2014/main" id="{5778DF8C-0093-5597-E063-CFB257AE3522}"/>
                </a:ext>
              </a:extLst>
            </p:cNvPr>
            <p:cNvSpPr>
              <a:spLocks/>
            </p:cNvSpPr>
            <p:nvPr/>
          </p:nvSpPr>
          <p:spPr bwMode="white">
            <a:xfrm>
              <a:off x="5" y="3985"/>
              <a:ext cx="244" cy="336"/>
            </a:xfrm>
            <a:custGeom>
              <a:avLst/>
              <a:gdLst>
                <a:gd name="T0" fmla="*/ 254 w 243"/>
                <a:gd name="T1" fmla="*/ 335 h 336"/>
                <a:gd name="T2" fmla="*/ 133 w 243"/>
                <a:gd name="T3" fmla="*/ 239 h 336"/>
                <a:gd name="T4" fmla="*/ 30 w 243"/>
                <a:gd name="T5" fmla="*/ 144 h 336"/>
                <a:gd name="T6" fmla="*/ 0 w 243"/>
                <a:gd name="T7" fmla="*/ 0 h 336"/>
                <a:gd name="T8" fmla="*/ 1 w 243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3" h="336">
                  <a:moveTo>
                    <a:pt x="243" y="335"/>
                  </a:moveTo>
                  <a:lnTo>
                    <a:pt x="122" y="239"/>
                  </a:lnTo>
                  <a:lnTo>
                    <a:pt x="30" y="144"/>
                  </a:lnTo>
                  <a:lnTo>
                    <a:pt x="0" y="0"/>
                  </a:lnTo>
                  <a:lnTo>
                    <a:pt x="1" y="3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7184" name="Freeform 22">
              <a:extLst>
                <a:ext uri="{FF2B5EF4-FFF2-40B4-BE49-F238E27FC236}">
                  <a16:creationId xmlns:a16="http://schemas.microsoft.com/office/drawing/2014/main" id="{0F367C0C-E144-D2DF-DCA6-3DAB204F8D8C}"/>
                </a:ext>
              </a:extLst>
            </p:cNvPr>
            <p:cNvSpPr>
              <a:spLocks/>
            </p:cNvSpPr>
            <p:nvPr/>
          </p:nvSpPr>
          <p:spPr bwMode="white">
            <a:xfrm>
              <a:off x="5511" y="4029"/>
              <a:ext cx="253" cy="290"/>
            </a:xfrm>
            <a:custGeom>
              <a:avLst/>
              <a:gdLst>
                <a:gd name="T0" fmla="*/ 595 w 232"/>
                <a:gd name="T1" fmla="*/ 0 h 290"/>
                <a:gd name="T2" fmla="*/ 425 w 232"/>
                <a:gd name="T3" fmla="*/ 144 h 290"/>
                <a:gd name="T4" fmla="*/ 257 w 232"/>
                <a:gd name="T5" fmla="*/ 253 h 290"/>
                <a:gd name="T6" fmla="*/ 0 w 232"/>
                <a:gd name="T7" fmla="*/ 290 h 290"/>
                <a:gd name="T8" fmla="*/ 601 w 232"/>
                <a:gd name="T9" fmla="*/ 287 h 2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2" h="290">
                  <a:moveTo>
                    <a:pt x="229" y="0"/>
                  </a:moveTo>
                  <a:lnTo>
                    <a:pt x="164" y="144"/>
                  </a:lnTo>
                  <a:lnTo>
                    <a:pt x="98" y="253"/>
                  </a:lnTo>
                  <a:lnTo>
                    <a:pt x="0" y="290"/>
                  </a:lnTo>
                  <a:lnTo>
                    <a:pt x="232" y="287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7185" name="Freeform 23">
              <a:extLst>
                <a:ext uri="{FF2B5EF4-FFF2-40B4-BE49-F238E27FC236}">
                  <a16:creationId xmlns:a16="http://schemas.microsoft.com/office/drawing/2014/main" id="{057F3DDD-CB9E-1B82-E2B4-6F36CCFE38E6}"/>
                </a:ext>
              </a:extLst>
            </p:cNvPr>
            <p:cNvSpPr>
              <a:spLocks/>
            </p:cNvSpPr>
            <p:nvPr/>
          </p:nvSpPr>
          <p:spPr bwMode="white">
            <a:xfrm>
              <a:off x="5472" y="0"/>
              <a:ext cx="288" cy="288"/>
            </a:xfrm>
            <a:custGeom>
              <a:avLst/>
              <a:gdLst>
                <a:gd name="T0" fmla="*/ 0 w 288"/>
                <a:gd name="T1" fmla="*/ 0 h 288"/>
                <a:gd name="T2" fmla="*/ 144 w 288"/>
                <a:gd name="T3" fmla="*/ 82 h 288"/>
                <a:gd name="T4" fmla="*/ 252 w 288"/>
                <a:gd name="T5" fmla="*/ 165 h 288"/>
                <a:gd name="T6" fmla="*/ 288 w 288"/>
                <a:gd name="T7" fmla="*/ 288 h 288"/>
                <a:gd name="T8" fmla="*/ 288 w 288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" h="288">
                  <a:moveTo>
                    <a:pt x="0" y="0"/>
                  </a:moveTo>
                  <a:lnTo>
                    <a:pt x="144" y="82"/>
                  </a:lnTo>
                  <a:lnTo>
                    <a:pt x="252" y="165"/>
                  </a:lnTo>
                  <a:lnTo>
                    <a:pt x="288" y="288"/>
                  </a:lnTo>
                  <a:lnTo>
                    <a:pt x="288" y="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uk-UA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  <p:sldLayoutId id="2147485727" r:id="rId13"/>
  </p:sldLayoutIdLst>
  <p:transition spd="slow">
    <p:diamond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7DA70D34-DE42-CA02-72FE-9DF67D31F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/>
              <a:t>Образец заголовка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A0484A8A-EFD5-A233-35F3-C16FD8BD00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/>
              <a:t>Образец текста</a:t>
            </a:r>
          </a:p>
          <a:p>
            <a:pPr lvl="1"/>
            <a:r>
              <a:rPr lang="uk-UA" altLang="en-US"/>
              <a:t>Второй уровень</a:t>
            </a:r>
          </a:p>
          <a:p>
            <a:pPr lvl="2"/>
            <a:r>
              <a:rPr lang="uk-UA" altLang="en-US"/>
              <a:t>Третий уровень</a:t>
            </a:r>
          </a:p>
          <a:p>
            <a:pPr lvl="3"/>
            <a:r>
              <a:rPr lang="uk-UA" altLang="en-US"/>
              <a:t>Четвертый уровень</a:t>
            </a:r>
          </a:p>
          <a:p>
            <a:pPr lvl="4"/>
            <a:r>
              <a:rPr lang="uk-UA" altLang="en-US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0054E8-8AEE-92BE-2172-3A6B6D137C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EA5DE4-BCF8-9983-7338-492F68E992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B08631A-9950-33B5-265E-110FE1D28D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55094A8-47BC-48EC-8696-160FC5921965}" type="slidenum">
              <a:rPr lang="uk-UA" altLang="en-US"/>
              <a:pPr/>
              <a:t>‹№›</a:t>
            </a:fld>
            <a:endParaRPr lang="uk-U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  <p:sldLayoutId id="2147485679" r:id="rId2"/>
    <p:sldLayoutId id="2147485680" r:id="rId3"/>
    <p:sldLayoutId id="2147485681" r:id="rId4"/>
    <p:sldLayoutId id="2147485682" r:id="rId5"/>
    <p:sldLayoutId id="2147485683" r:id="rId6"/>
    <p:sldLayoutId id="2147485684" r:id="rId7"/>
    <p:sldLayoutId id="2147485685" r:id="rId8"/>
    <p:sldLayoutId id="2147485686" r:id="rId9"/>
    <p:sldLayoutId id="2147485687" r:id="rId10"/>
    <p:sldLayoutId id="2147485688" r:id="rId11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BD1D6C4E-4FD4-0641-061A-D46C7720EED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9219" name="Текст 2">
            <a:extLst>
              <a:ext uri="{FF2B5EF4-FFF2-40B4-BE49-F238E27FC236}">
                <a16:creationId xmlns:a16="http://schemas.microsoft.com/office/drawing/2014/main" id="{FD49E3EA-BB2A-54CF-FCC6-9F75E39645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05515D-8F36-EA9A-2E77-657AB5E98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FD7551-FB05-4907-9D45-18DB25CA8FBA}" type="datetimeFigureOut">
              <a:rPr lang="ru-RU"/>
              <a:pPr>
                <a:defRPr/>
              </a:pPr>
              <a:t>20.03.2026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D079D-255A-0AF1-9B6F-0E4CA181F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6131A9-FA78-AE4E-D05D-70370064CA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6909E4B-792D-4381-8E08-09D6B4429289}" type="slidenum">
              <a:rPr lang="ru-RU" altLang="en-US"/>
              <a:pPr/>
              <a:t>‹№›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9" r:id="rId1"/>
    <p:sldLayoutId id="2147485690" r:id="rId2"/>
    <p:sldLayoutId id="2147485691" r:id="rId3"/>
    <p:sldLayoutId id="2147485692" r:id="rId4"/>
    <p:sldLayoutId id="2147485693" r:id="rId5"/>
    <p:sldLayoutId id="2147485694" r:id="rId6"/>
    <p:sldLayoutId id="2147485695" r:id="rId7"/>
    <p:sldLayoutId id="2147485696" r:id="rId8"/>
    <p:sldLayoutId id="2147485697" r:id="rId9"/>
    <p:sldLayoutId id="2147485698" r:id="rId10"/>
    <p:sldLayoutId id="2147485699" r:id="rId11"/>
    <p:sldLayoutId id="2147485728" r:id="rId12"/>
  </p:sldLayoutIdLst>
  <p:transition spd="slow">
    <p:diamond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56.png"/><Relationship Id="rId10" Type="http://schemas.openxmlformats.org/officeDocument/2006/relationships/image" Target="../media/image70.jpe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7.png"/><Relationship Id="rId5" Type="http://schemas.openxmlformats.org/officeDocument/2006/relationships/image" Target="../media/image56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>
            <a:extLst>
              <a:ext uri="{FF2B5EF4-FFF2-40B4-BE49-F238E27FC236}">
                <a16:creationId xmlns:a16="http://schemas.microsoft.com/office/drawing/2014/main" id="{4A6137F2-C209-795D-BC59-253AFC0EB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158" y="2786058"/>
            <a:ext cx="4960944" cy="2946406"/>
          </a:xfrm>
          <a:ln>
            <a:miter lim="800000"/>
            <a:headEnd/>
            <a:tailEnd/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</a:t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altLang="ru-RU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Гронович</a:t>
            </a:r>
            <a:r>
              <a:rPr lang="uk-UA" alt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Тетяни Володимирівни</a:t>
            </a:r>
            <a:br>
              <a:rPr lang="uk-UA" alt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Picture 2" descr="C:\Documents and Settings\Учитель\Рабочий стол\орнаменти\kir2.png">
            <a:extLst>
              <a:ext uri="{FF2B5EF4-FFF2-40B4-BE49-F238E27FC236}">
                <a16:creationId xmlns:a16="http://schemas.microsoft.com/office/drawing/2014/main" id="{6F98FAF2-66EE-E61D-008F-2FA4B58F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2976" y="0"/>
            <a:ext cx="6668850" cy="1643050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30724" name="Группа 21">
            <a:extLst>
              <a:ext uri="{FF2B5EF4-FFF2-40B4-BE49-F238E27FC236}">
                <a16:creationId xmlns:a16="http://schemas.microsoft.com/office/drawing/2014/main" id="{39E203ED-430A-E27E-C9B7-EE349C4F5846}"/>
              </a:ext>
            </a:extLst>
          </p:cNvPr>
          <p:cNvGrpSpPr>
            <a:grpSpLocks/>
          </p:cNvGrpSpPr>
          <p:nvPr/>
        </p:nvGrpSpPr>
        <p:grpSpPr bwMode="auto">
          <a:xfrm>
            <a:off x="0" y="5765800"/>
            <a:ext cx="9144000" cy="1092200"/>
            <a:chOff x="0" y="5765416"/>
            <a:chExt cx="9144000" cy="1092584"/>
          </a:xfrm>
        </p:grpSpPr>
        <p:pic>
          <p:nvPicPr>
            <p:cNvPr id="2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24D07356-1990-9719-85C4-C71783F0A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9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82145702-0321-30BB-62EE-DD6AE76EC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5A5A52AC-3B94-F37F-18AB-1072E89F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46AB2FA-C0EF-9525-9E82-1A04BF16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214C13C-1536-D755-CBA8-5EB7AACDBC6C}"/>
              </a:ext>
            </a:extLst>
          </p:cNvPr>
          <p:cNvSpPr/>
          <p:nvPr/>
        </p:nvSpPr>
        <p:spPr>
          <a:xfrm>
            <a:off x="928662" y="1714488"/>
            <a:ext cx="42562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kern="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+mj-ea"/>
                <a:cs typeface="+mj-cs"/>
              </a:rPr>
              <a:t>Портфоліо</a:t>
            </a:r>
            <a:r>
              <a:rPr lang="uk-UA" sz="4400" kern="0" dirty="0">
                <a:solidFill>
                  <a:srgbClr val="FF9966"/>
                </a:solidFill>
                <a:latin typeface="Times New Roman"/>
                <a:ea typeface="+mj-ea"/>
                <a:cs typeface="+mj-cs"/>
              </a:rPr>
              <a:t> </a:t>
            </a:r>
            <a:endParaRPr lang="ru-RU" dirty="0">
              <a:latin typeface="+mn-lt"/>
            </a:endParaRPr>
          </a:p>
        </p:txBody>
      </p:sp>
      <p:pic>
        <p:nvPicPr>
          <p:cNvPr id="30726" name="Рисунок 2">
            <a:extLst>
              <a:ext uri="{FF2B5EF4-FFF2-40B4-BE49-F238E27FC236}">
                <a16:creationId xmlns:a16="http://schemas.microsoft.com/office/drawing/2014/main" id="{5742C66D-A2E8-92B0-0860-F96814FA93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725" y="985838"/>
            <a:ext cx="3913188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CF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Текст 1">
            <a:extLst>
              <a:ext uri="{FF2B5EF4-FFF2-40B4-BE49-F238E27FC236}">
                <a16:creationId xmlns:a16="http://schemas.microsoft.com/office/drawing/2014/main" id="{B04C00E2-197D-D3CE-2D1B-52101898AD0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700213"/>
            <a:ext cx="5905500" cy="4103687"/>
          </a:xfrm>
        </p:spPr>
        <p:txBody>
          <a:bodyPr anchor="ctr"/>
          <a:lstStyle/>
          <a:p>
            <a:pPr marL="0" indent="0" algn="ctr" eaLnBrk="1" hangingPunct="1">
              <a:buFontTx/>
              <a:buNone/>
              <a:defRPr/>
            </a:pPr>
            <a:r>
              <a:rPr lang="uk-UA" sz="4400" b="1">
                <a:solidFill>
                  <a:srgbClr val="7E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Лише постійний творчий пошук і наполеглива праця є запорукою успіху.</a:t>
            </a:r>
            <a:endParaRPr lang="ru-RU" sz="4400" b="1">
              <a:solidFill>
                <a:srgbClr val="7E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0" indent="0" algn="ctr" eaLnBrk="1" hangingPunct="1">
              <a:buFontTx/>
              <a:buNone/>
              <a:defRPr/>
            </a:pPr>
            <a:endParaRPr lang="ru-RU" b="1">
              <a:solidFill>
                <a:srgbClr val="7E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62468" name="WordArt 4">
            <a:extLst>
              <a:ext uri="{FF2B5EF4-FFF2-40B4-BE49-F238E27FC236}">
                <a16:creationId xmlns:a16="http://schemas.microsoft.com/office/drawing/2014/main" id="{D7A1270B-E1B4-E676-F8FE-E451EA521E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713" y="260350"/>
            <a:ext cx="6191250" cy="144145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uk-UA" sz="36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FF"/>
                    </a:gs>
                    <a:gs pos="100000">
                      <a:srgbClr val="FF0066"/>
                    </a:gs>
                  </a:gsLst>
                  <a:path path="rect">
                    <a:fillToRect l="100000" b="100000"/>
                  </a:path>
                </a:gradFill>
                <a:latin typeface="Impact" panose="020B0806030902050204" pitchFamily="34" charset="0"/>
              </a:rPr>
              <a:t>Моє життєве кредо:</a:t>
            </a:r>
          </a:p>
        </p:txBody>
      </p:sp>
      <p:pic>
        <p:nvPicPr>
          <p:cNvPr id="39940" name="Рисунок 4">
            <a:extLst>
              <a:ext uri="{FF2B5EF4-FFF2-40B4-BE49-F238E27FC236}">
                <a16:creationId xmlns:a16="http://schemas.microsoft.com/office/drawing/2014/main" id="{A07A83ED-D427-48FA-AAE0-15627D48FE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342582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Текст 1">
            <a:extLst>
              <a:ext uri="{FF2B5EF4-FFF2-40B4-BE49-F238E27FC236}">
                <a16:creationId xmlns:a16="http://schemas.microsoft.com/office/drawing/2014/main" id="{FD76B352-1F74-1234-439A-55EEAEC7B7F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700213"/>
            <a:ext cx="5857875" cy="4103687"/>
          </a:xfrm>
        </p:spPr>
        <p:txBody>
          <a:bodyPr anchor="ctr"/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2400" b="1">
                <a:solidFill>
                  <a:srgbClr val="000000"/>
                </a:solidFill>
                <a:latin typeface="Palatino Linotype" panose="02040502050505030304" pitchFamily="18" charset="0"/>
              </a:rPr>
              <a:t>«…Як дітям віддаси усе найкраще, то й сам сягнеш нової висоти.»                                                                                                   </a:t>
            </a:r>
          </a:p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en-US" sz="2400" b="1">
                <a:solidFill>
                  <a:srgbClr val="000000"/>
                </a:solidFill>
                <a:latin typeface="Palatino Linotype" panose="02040502050505030304" pitchFamily="18" charset="0"/>
              </a:rPr>
              <a:t>                         </a:t>
            </a:r>
            <a:r>
              <a:rPr lang="ru-RU" altLang="en-US" sz="2400" b="1" i="1">
                <a:solidFill>
                  <a:srgbClr val="000000"/>
                </a:solidFill>
                <a:latin typeface="Palatino Linotype" panose="02040502050505030304" pitchFamily="18" charset="0"/>
              </a:rPr>
              <a:t>В.О. Сухомлинський </a:t>
            </a:r>
            <a:endParaRPr lang="uk-UA" altLang="en-US" sz="2400" b="1" i="1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3FC3C60-443F-1C92-4AC0-D3F1BF3D3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61074"/>
            <a:ext cx="8229600" cy="1480382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dirty="0">
                <a:solidFill>
                  <a:schemeClr val="tx1">
                    <a:alpha val="1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Моє педагогічне кредо:</a:t>
            </a:r>
          </a:p>
        </p:txBody>
      </p:sp>
      <p:pic>
        <p:nvPicPr>
          <p:cNvPr id="40964" name="Объект 7">
            <a:extLst>
              <a:ext uri="{FF2B5EF4-FFF2-40B4-BE49-F238E27FC236}">
                <a16:creationId xmlns:a16="http://schemas.microsoft.com/office/drawing/2014/main" id="{87324E18-9EED-60CA-D154-53D60C719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500" y="2205038"/>
            <a:ext cx="3330575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8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Текст 1">
            <a:extLst>
              <a:ext uri="{FF2B5EF4-FFF2-40B4-BE49-F238E27FC236}">
                <a16:creationId xmlns:a16="http://schemas.microsoft.com/office/drawing/2014/main" id="{52E14D1E-8394-10FC-5FF1-9B1B4652D5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11500" y="1412875"/>
            <a:ext cx="4700588" cy="3311525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uk-UA" altLang="en-US" b="1" i="1"/>
              <a:t>«Формування практичних умінь і навичок учнів на уроках української мови та літератури, технологій»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343E87-83A7-9D97-9CF8-D50418862E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9135" y="265410"/>
            <a:ext cx="8229600" cy="1143000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dirty="0">
                <a:solidFill>
                  <a:schemeClr val="tx1">
                    <a:alpha val="1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Працюю над проблемою:</a:t>
            </a:r>
          </a:p>
        </p:txBody>
      </p:sp>
      <p:pic>
        <p:nvPicPr>
          <p:cNvPr id="41988" name="Рисунок 1">
            <a:extLst>
              <a:ext uri="{FF2B5EF4-FFF2-40B4-BE49-F238E27FC236}">
                <a16:creationId xmlns:a16="http://schemas.microsoft.com/office/drawing/2014/main" id="{DA914C80-DE53-8481-A27A-99081E1011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16113"/>
            <a:ext cx="2571750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100;p6">
            <a:extLst>
              <a:ext uri="{FF2B5EF4-FFF2-40B4-BE49-F238E27FC236}">
                <a16:creationId xmlns:a16="http://schemas.microsoft.com/office/drawing/2014/main" id="{6651CB60-FEAE-B6E9-91A6-D1F6CFCBB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713" y="949325"/>
            <a:ext cx="9380538" cy="51435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1" name="Google Shape;101;p6">
            <a:extLst>
              <a:ext uri="{FF2B5EF4-FFF2-40B4-BE49-F238E27FC236}">
                <a16:creationId xmlns:a16="http://schemas.microsoft.com/office/drawing/2014/main" id="{29978DD7-AB78-FADE-E726-C6C912A67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5" y="1485900"/>
            <a:ext cx="527367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 ➢</a:t>
            </a: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Підвищувати свій професійний рівень і не зупинятися на досягнутому.</a:t>
            </a:r>
            <a:endParaRPr lang="en-US" altLang="en-US" sz="900">
              <a:solidFill>
                <a:srgbClr val="000000"/>
              </a:solidFill>
              <a:latin typeface="Corsiva Hebrew"/>
              <a:ea typeface="Corsiva Hebrew"/>
              <a:cs typeface="Corsiva Hebrew"/>
              <a:sym typeface="Corsiva Hebrew"/>
            </a:endParaRPr>
          </a:p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 ➢Впроваджувати в освітній процес інноваційні методики навчання.</a:t>
            </a:r>
            <a:endParaRPr lang="en-US" altLang="en-US"/>
          </a:p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 ➢Вивчати сучасні методики викладання української мови та літератури</a:t>
            </a:r>
            <a:r>
              <a:rPr lang="uk-UA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, технологій</a:t>
            </a: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.</a:t>
            </a:r>
            <a:endParaRPr lang="en-US" altLang="en-US"/>
          </a:p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 ➢Цінувати критичне мислення учнів.</a:t>
            </a:r>
            <a:endParaRPr lang="en-US" altLang="en-US"/>
          </a:p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 ➢Стимулювати учнів до вільних висловлювань. </a:t>
            </a:r>
            <a:endParaRPr lang="en-US" altLang="en-US"/>
          </a:p>
          <a:p>
            <a:pPr eaLnBrk="1" hangingPunct="1">
              <a:lnSpc>
                <a:spcPct val="146000"/>
              </a:lnSpc>
              <a:buClr>
                <a:srgbClr val="000000"/>
              </a:buClr>
              <a:buSzPts val="3500"/>
            </a:pPr>
            <a:r>
              <a:rPr lang="en-US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 ➢Сприяти вихованню любові до мистецтва слова</a:t>
            </a:r>
            <a:r>
              <a:rPr lang="uk-UA" altLang="en-US" sz="1700">
                <a:solidFill>
                  <a:srgbClr val="000000"/>
                </a:solidFill>
                <a:latin typeface="Corsiva Hebrew"/>
                <a:ea typeface="Corsiva Hebrew"/>
                <a:cs typeface="Corsiva Hebrew"/>
                <a:sym typeface="Corsiva Hebrew"/>
              </a:rPr>
              <a:t>.</a:t>
            </a:r>
            <a:endParaRPr lang="en-US" altLang="en-US"/>
          </a:p>
        </p:txBody>
      </p:sp>
      <p:sp>
        <p:nvSpPr>
          <p:cNvPr id="43012" name="Google Shape;102;p6">
            <a:extLst>
              <a:ext uri="{FF2B5EF4-FFF2-40B4-BE49-F238E27FC236}">
                <a16:creationId xmlns:a16="http://schemas.microsoft.com/office/drawing/2014/main" id="{CFA48373-F668-C705-DCDD-3B7E71493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1371600"/>
            <a:ext cx="2947988" cy="271303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3013" name="Google Shape;103;p6">
            <a:extLst>
              <a:ext uri="{FF2B5EF4-FFF2-40B4-BE49-F238E27FC236}">
                <a16:creationId xmlns:a16="http://schemas.microsoft.com/office/drawing/2014/main" id="{3CAA5B4A-F8F5-1021-190C-7EDFA5F80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006600"/>
            <a:ext cx="1560513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4200"/>
            </a:pPr>
            <a:r>
              <a:rPr lang="en-US" altLang="en-US" sz="21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Мої професійні завдання</a:t>
            </a:r>
            <a:endParaRPr lang="en-US" altLang="en-US"/>
          </a:p>
        </p:txBody>
      </p:sp>
    </p:spTree>
  </p:cSld>
  <p:clrMapOvr>
    <a:masterClrMapping/>
  </p:clrMapOvr>
  <p:transition spd="slow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116;p8">
            <a:extLst>
              <a:ext uri="{FF2B5EF4-FFF2-40B4-BE49-F238E27FC236}">
                <a16:creationId xmlns:a16="http://schemas.microsoft.com/office/drawing/2014/main" id="{F98AD2CF-64E5-D2D9-8ABC-F45AF290B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58825"/>
            <a:ext cx="9144000" cy="5527675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035" name="Google Shape;117;p8">
            <a:extLst>
              <a:ext uri="{FF2B5EF4-FFF2-40B4-BE49-F238E27FC236}">
                <a16:creationId xmlns:a16="http://schemas.microsoft.com/office/drawing/2014/main" id="{57BBEE4E-FAF9-13FA-7AB9-8490F5C48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758825"/>
            <a:ext cx="5899150" cy="1762125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036" name="Google Shape;118;p8">
            <a:extLst>
              <a:ext uri="{FF2B5EF4-FFF2-40B4-BE49-F238E27FC236}">
                <a16:creationId xmlns:a16="http://schemas.microsoft.com/office/drawing/2014/main" id="{2CDDFB13-770E-7FD1-0BBC-4DFEEB737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22488"/>
            <a:ext cx="3849688" cy="3597275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037" name="Google Shape;119;p8">
            <a:extLst>
              <a:ext uri="{FF2B5EF4-FFF2-40B4-BE49-F238E27FC236}">
                <a16:creationId xmlns:a16="http://schemas.microsoft.com/office/drawing/2014/main" id="{392272A2-7BB1-97DF-8633-189263F4C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238" y="1195388"/>
            <a:ext cx="31321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5100"/>
            </a:pPr>
            <a:r>
              <a:rPr lang="en-US" altLang="en-US" sz="25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Актуальність теми</a:t>
            </a:r>
            <a:endParaRPr lang="en-US" altLang="en-US"/>
          </a:p>
        </p:txBody>
      </p:sp>
      <p:sp>
        <p:nvSpPr>
          <p:cNvPr id="44038" name="Google Shape;120;p8">
            <a:extLst>
              <a:ext uri="{FF2B5EF4-FFF2-40B4-BE49-F238E27FC236}">
                <a16:creationId xmlns:a16="http://schemas.microsoft.com/office/drawing/2014/main" id="{D07DC744-C204-AE27-2CCA-CBE969EAB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238" y="2378075"/>
            <a:ext cx="3576637" cy="3471863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4039" name="Google Shape;121;p8">
            <a:extLst>
              <a:ext uri="{FF2B5EF4-FFF2-40B4-BE49-F238E27FC236}">
                <a16:creationId xmlns:a16="http://schemas.microsoft.com/office/drawing/2014/main" id="{5932BD4E-0DA6-B28D-34C5-BD18F409C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0" y="1958975"/>
            <a:ext cx="24447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671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61000"/>
              </a:lnSpc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lvl="1" eaLnBrk="1" hangingPunct="1">
              <a:lnSpc>
                <a:spcPct val="142000"/>
              </a:lnSpc>
              <a:buClr>
                <a:srgbClr val="000000"/>
              </a:buClr>
              <a:buSzPts val="33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Розвиток критичного мислення.</a:t>
            </a:r>
            <a:endParaRPr lang="en-US" altLang="en-US"/>
          </a:p>
          <a:p>
            <a:pPr lvl="1" eaLnBrk="1" hangingPunct="1">
              <a:lnSpc>
                <a:spcPct val="142000"/>
              </a:lnSpc>
              <a:buClr>
                <a:srgbClr val="000000"/>
              </a:buClr>
              <a:buSzPts val="33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Індивідуалізація навчання.</a:t>
            </a:r>
            <a:endParaRPr lang="en-US" altLang="en-US"/>
          </a:p>
          <a:p>
            <a:pPr lvl="1" eaLnBrk="1" hangingPunct="1">
              <a:lnSpc>
                <a:spcPct val="142000"/>
              </a:lnSpc>
              <a:buClr>
                <a:srgbClr val="000000"/>
              </a:buClr>
              <a:buSzPts val="33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Формування медіаграмотності</a:t>
            </a:r>
            <a:endParaRPr lang="en-US" altLang="en-US"/>
          </a:p>
          <a:p>
            <a:pPr lvl="1" eaLnBrk="1" hangingPunct="1">
              <a:lnSpc>
                <a:spcPct val="142000"/>
              </a:lnSpc>
              <a:buClr>
                <a:srgbClr val="000000"/>
              </a:buClr>
              <a:buSzPts val="33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Підготовка до ЗНО/НМТ.</a:t>
            </a:r>
            <a:endParaRPr lang="en-US" altLang="en-US"/>
          </a:p>
        </p:txBody>
      </p:sp>
      <p:sp>
        <p:nvSpPr>
          <p:cNvPr id="44040" name="Google Shape;122;p8">
            <a:extLst>
              <a:ext uri="{FF2B5EF4-FFF2-40B4-BE49-F238E27FC236}">
                <a16:creationId xmlns:a16="http://schemas.microsoft.com/office/drawing/2014/main" id="{E86602C5-A002-E919-B336-1C0E76325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2500313"/>
            <a:ext cx="266065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4488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44000"/>
              </a:lnSpc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lvl="1" eaLnBrk="1" hangingPunct="1">
              <a:lnSpc>
                <a:spcPct val="138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Цифровізація освітнього простору.</a:t>
            </a:r>
            <a:endParaRPr lang="en-US" altLang="en-US"/>
          </a:p>
          <a:p>
            <a:pPr lvl="1" eaLnBrk="1" hangingPunct="1">
              <a:lnSpc>
                <a:spcPct val="138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Компетентнісний підхід НУШ.</a:t>
            </a:r>
            <a:endParaRPr lang="en-US" altLang="en-US"/>
          </a:p>
          <a:p>
            <a:pPr lvl="1" eaLnBrk="1" hangingPunct="1">
              <a:lnSpc>
                <a:spcPct val="138000"/>
              </a:lnSpc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Підвищення мотивації учнів.</a:t>
            </a:r>
            <a:endParaRPr lang="en-US" altLang="en-US"/>
          </a:p>
        </p:txBody>
      </p:sp>
    </p:spTree>
  </p:cSld>
  <p:clrMapOvr>
    <a:masterClrMapping/>
  </p:clrMapOvr>
  <p:transition spd="slow">
    <p:diamond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127;p9">
            <a:extLst>
              <a:ext uri="{FF2B5EF4-FFF2-40B4-BE49-F238E27FC236}">
                <a16:creationId xmlns:a16="http://schemas.microsoft.com/office/drawing/2014/main" id="{59630B30-1764-FE6F-8B33-8EE91479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250"/>
            <a:ext cx="9083675" cy="5243513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059" name="Google Shape;130;p9">
            <a:extLst>
              <a:ext uri="{FF2B5EF4-FFF2-40B4-BE49-F238E27FC236}">
                <a16:creationId xmlns:a16="http://schemas.microsoft.com/office/drawing/2014/main" id="{791310C0-8A75-94E8-8022-0AB7C9AE1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3760788"/>
            <a:ext cx="1584325" cy="2151062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060" name="Google Shape;131;p9">
            <a:extLst>
              <a:ext uri="{FF2B5EF4-FFF2-40B4-BE49-F238E27FC236}">
                <a16:creationId xmlns:a16="http://schemas.microsoft.com/office/drawing/2014/main" id="{2C604A18-0C16-297C-4D6E-C70F42943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213" y="1371600"/>
            <a:ext cx="4033837" cy="3213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061" name="Google Shape;132;p9">
            <a:extLst>
              <a:ext uri="{FF2B5EF4-FFF2-40B4-BE49-F238E27FC236}">
                <a16:creationId xmlns:a16="http://schemas.microsoft.com/office/drawing/2014/main" id="{70F06B58-AA34-D50A-0FF9-BA16486E3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2675" y="2605088"/>
            <a:ext cx="4033838" cy="3213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062" name="Google Shape;134;p9">
            <a:extLst>
              <a:ext uri="{FF2B5EF4-FFF2-40B4-BE49-F238E27FC236}">
                <a16:creationId xmlns:a16="http://schemas.microsoft.com/office/drawing/2014/main" id="{10A9CB69-07A7-4D62-9687-9DDFD263D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884238"/>
            <a:ext cx="26876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5100"/>
            </a:pPr>
            <a:r>
              <a:rPr lang="en-US" altLang="en-US" sz="25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Мета</a:t>
            </a:r>
            <a:r>
              <a:rPr lang="en-US" altLang="en-US" sz="25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 </a:t>
            </a:r>
            <a:r>
              <a:rPr lang="en-US" altLang="en-US" sz="2500">
                <a:solidFill>
                  <a:srgbClr val="000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і завдання</a:t>
            </a:r>
            <a:endParaRPr lang="en-US" altLang="en-US"/>
          </a:p>
        </p:txBody>
      </p:sp>
      <p:sp>
        <p:nvSpPr>
          <p:cNvPr id="45063" name="Google Shape;135;p9">
            <a:extLst>
              <a:ext uri="{FF2B5EF4-FFF2-40B4-BE49-F238E27FC236}">
                <a16:creationId xmlns:a16="http://schemas.microsoft.com/office/drawing/2014/main" id="{B5F08332-076E-9D06-FD22-2F1F7CFA8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2206625"/>
            <a:ext cx="3101975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9000"/>
              </a:lnSpc>
              <a:buClr>
                <a:srgbClr val="000000"/>
              </a:buClr>
              <a:buSzPts val="3100"/>
            </a:pPr>
            <a:r>
              <a:rPr lang="en-US" altLang="en-US" sz="150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Мета теми:</a:t>
            </a:r>
            <a:endParaRPr lang="en-US" altLang="en-US"/>
          </a:p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2600"/>
            </a:pPr>
            <a:r>
              <a:rPr lang="en-US" altLang="en-US" sz="13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Підвищення якості навчання української мови та літератури через упровадження сучасних освітніх технологій, спрямованих на формування ключових і предметних компетентностей учнів.</a:t>
            </a:r>
            <a:endParaRPr lang="en-US" altLang="en-US"/>
          </a:p>
        </p:txBody>
      </p:sp>
      <p:sp>
        <p:nvSpPr>
          <p:cNvPr id="45064" name="Google Shape;136;p9">
            <a:extLst>
              <a:ext uri="{FF2B5EF4-FFF2-40B4-BE49-F238E27FC236}">
                <a16:creationId xmlns:a16="http://schemas.microsoft.com/office/drawing/2014/main" id="{030DB722-89F1-908B-64E6-AB3EE78D4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3405188"/>
            <a:ext cx="320992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71463" indent="-134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9000"/>
              </a:lnSpc>
              <a:buClr>
                <a:srgbClr val="000000"/>
              </a:buClr>
              <a:buSzPts val="3200"/>
            </a:pPr>
            <a:r>
              <a:rPr lang="en-US" altLang="en-US" sz="1600" b="1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Завдання</a:t>
            </a:r>
            <a:r>
              <a:rPr lang="en-US" altLang="en-US" sz="12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:</a:t>
            </a:r>
            <a:endParaRPr lang="en-US" altLang="en-US"/>
          </a:p>
          <a:p>
            <a:pPr lvl="1" eaLnBrk="1" hangingPunct="1">
              <a:lnSpc>
                <a:spcPct val="140000"/>
              </a:lnSpc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Упроваджувати інтерактивні та цифрові інструменти в освітній процес.</a:t>
            </a:r>
            <a:endParaRPr lang="en-US" altLang="en-US"/>
          </a:p>
          <a:p>
            <a:pPr lvl="1" eaLnBrk="1" hangingPunct="1">
              <a:lnSpc>
                <a:spcPct val="140000"/>
              </a:lnSpc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Розвивати критичне мислення та творчі здібності учнів.</a:t>
            </a:r>
            <a:endParaRPr lang="en-US" altLang="en-US"/>
          </a:p>
          <a:p>
            <a:pPr lvl="1" eaLnBrk="1" hangingPunct="1">
              <a:lnSpc>
                <a:spcPct val="140000"/>
              </a:lnSpc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Забезпечувати індивідуальний підхід до навчання.</a:t>
            </a:r>
            <a:endParaRPr lang="en-US" altLang="en-US"/>
          </a:p>
          <a:p>
            <a:pPr lvl="1" eaLnBrk="1" hangingPunct="1">
              <a:lnSpc>
                <a:spcPct val="140000"/>
              </a:lnSpc>
              <a:buClr>
                <a:srgbClr val="000000"/>
              </a:buClr>
              <a:buSzPts val="2500"/>
              <a:buFont typeface="Arial" panose="020B0604020202020204" pitchFamily="34" charset="0"/>
              <a:buChar char="•"/>
            </a:pPr>
            <a:r>
              <a:rPr lang="en-US" altLang="en-US" sz="12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Підвищувати мотивацію та пізнавальну активність школярів.</a:t>
            </a:r>
            <a:endParaRPr lang="en-US" altLang="en-US"/>
          </a:p>
        </p:txBody>
      </p:sp>
    </p:spTree>
  </p:cSld>
  <p:clrMapOvr>
    <a:masterClrMapping/>
  </p:clrMapOvr>
  <p:transition spd="slow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9A0028E-A47C-6326-9AE2-C8803F62FEE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359465"/>
            <a:ext cx="8229600" cy="11430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000" dirty="0">
                <a:solidFill>
                  <a:schemeClr val="tx1">
                    <a:alpha val="10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Використання мультимедійний презентацій на різних етапах уроку</a:t>
            </a:r>
          </a:p>
        </p:txBody>
      </p:sp>
      <p:sp>
        <p:nvSpPr>
          <p:cNvPr id="46083" name="Текст 1">
            <a:extLst>
              <a:ext uri="{FF2B5EF4-FFF2-40B4-BE49-F238E27FC236}">
                <a16:creationId xmlns:a16="http://schemas.microsoft.com/office/drawing/2014/main" id="{A120E509-2D8D-CC02-44A1-054E01F224E4}"/>
              </a:ext>
            </a:extLst>
          </p:cNvPr>
          <p:cNvSpPr txBox="1">
            <a:spLocks/>
          </p:cNvSpPr>
          <p:nvPr/>
        </p:nvSpPr>
        <p:spPr bwMode="auto">
          <a:xfrm>
            <a:off x="323850" y="1449388"/>
            <a:ext cx="41767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uk-UA" altLang="en-US" sz="220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8E216922-916E-7646-1636-E5487F217765}"/>
              </a:ext>
            </a:extLst>
          </p:cNvPr>
          <p:cNvSpPr txBox="1">
            <a:spLocks/>
          </p:cNvSpPr>
          <p:nvPr/>
        </p:nvSpPr>
        <p:spPr>
          <a:xfrm>
            <a:off x="434527" y="367699"/>
            <a:ext cx="8229600" cy="1143000"/>
          </a:xfrm>
          <a:prstGeom prst="rect">
            <a:avLst/>
          </a:prstGeom>
        </p:spPr>
        <p:txBody>
          <a:bodyPr anchor="ctr"/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000" b="1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Palatino Linotype" pitchFamily="18" charset="0"/>
              </a:rPr>
              <a:t>Використання мультимедійних презентацій на різних етапах уроку</a:t>
            </a:r>
          </a:p>
        </p:txBody>
      </p:sp>
      <p:sp>
        <p:nvSpPr>
          <p:cNvPr id="19" name="Стрелка вправо 18">
            <a:extLst>
              <a:ext uri="{FF2B5EF4-FFF2-40B4-BE49-F238E27FC236}">
                <a16:creationId xmlns:a16="http://schemas.microsoft.com/office/drawing/2014/main" id="{DDE0C563-93A4-F50C-FBA4-88DDD53092F6}"/>
              </a:ext>
            </a:extLst>
          </p:cNvPr>
          <p:cNvSpPr/>
          <p:nvPr/>
        </p:nvSpPr>
        <p:spPr>
          <a:xfrm>
            <a:off x="444500" y="1566863"/>
            <a:ext cx="4176713" cy="145573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tx1"/>
                </a:solidFill>
                <a:latin typeface="Palatino Linotype" pitchFamily="18" charset="0"/>
                <a:cs typeface="Arial" pitchFamily="34" charset="0"/>
              </a:rPr>
              <a:t>Актуалізація опорних знань</a:t>
            </a:r>
            <a:endParaRPr lang="uk-UA" sz="2000" dirty="0"/>
          </a:p>
        </p:txBody>
      </p:sp>
      <p:sp>
        <p:nvSpPr>
          <p:cNvPr id="20" name="Стрелка вправо 19">
            <a:extLst>
              <a:ext uri="{FF2B5EF4-FFF2-40B4-BE49-F238E27FC236}">
                <a16:creationId xmlns:a16="http://schemas.microsoft.com/office/drawing/2014/main" id="{208BF3C7-C9AC-3270-55D9-D5C53793E82A}"/>
              </a:ext>
            </a:extLst>
          </p:cNvPr>
          <p:cNvSpPr/>
          <p:nvPr/>
        </p:nvSpPr>
        <p:spPr>
          <a:xfrm>
            <a:off x="498475" y="3240088"/>
            <a:ext cx="4176713" cy="145732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Palatino Linotype" pitchFamily="18" charset="0"/>
              </a:rPr>
              <a:t>Мотивація навчальної діяльності учнів</a:t>
            </a:r>
          </a:p>
        </p:txBody>
      </p:sp>
      <p:sp>
        <p:nvSpPr>
          <p:cNvPr id="21" name="Стрелка вправо 20">
            <a:extLst>
              <a:ext uri="{FF2B5EF4-FFF2-40B4-BE49-F238E27FC236}">
                <a16:creationId xmlns:a16="http://schemas.microsoft.com/office/drawing/2014/main" id="{A9A8F83F-1C5F-2080-B624-563D3A2AFC32}"/>
              </a:ext>
            </a:extLst>
          </p:cNvPr>
          <p:cNvSpPr/>
          <p:nvPr/>
        </p:nvSpPr>
        <p:spPr>
          <a:xfrm>
            <a:off x="504825" y="4941888"/>
            <a:ext cx="4175125" cy="1455737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latin typeface="Palatino Linotype" pitchFamily="18" charset="0"/>
              </a:rPr>
              <a:t>Закріплення набутих знань</a:t>
            </a:r>
          </a:p>
        </p:txBody>
      </p:sp>
      <p:sp>
        <p:nvSpPr>
          <p:cNvPr id="46088" name="Rectangle 12">
            <a:extLst>
              <a:ext uri="{FF2B5EF4-FFF2-40B4-BE49-F238E27FC236}">
                <a16:creationId xmlns:a16="http://schemas.microsoft.com/office/drawing/2014/main" id="{71217865-42FE-8543-ADDD-F8B23D51A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8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89" name="Rectangle 14">
            <a:extLst>
              <a:ext uri="{FF2B5EF4-FFF2-40B4-BE49-F238E27FC236}">
                <a16:creationId xmlns:a16="http://schemas.microsoft.com/office/drawing/2014/main" id="{1187882B-34AD-E165-AD84-40285AFCB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859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90" name="Rectangle 15">
            <a:extLst>
              <a:ext uri="{FF2B5EF4-FFF2-40B4-BE49-F238E27FC236}">
                <a16:creationId xmlns:a16="http://schemas.microsoft.com/office/drawing/2014/main" id="{6FC0A021-A5CB-2C03-C598-F81FC2F07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720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91" name="Rectangle 17">
            <a:extLst>
              <a:ext uri="{FF2B5EF4-FFF2-40B4-BE49-F238E27FC236}">
                <a16:creationId xmlns:a16="http://schemas.microsoft.com/office/drawing/2014/main" id="{70E9B83C-6D39-852A-0A10-877F4AC1A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92" name="Rectangle 18">
            <a:extLst>
              <a:ext uri="{FF2B5EF4-FFF2-40B4-BE49-F238E27FC236}">
                <a16:creationId xmlns:a16="http://schemas.microsoft.com/office/drawing/2014/main" id="{3ACB1EC2-7D5E-3669-132A-CB5141669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133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93" name="Rectangle 6">
            <a:extLst>
              <a:ext uri="{FF2B5EF4-FFF2-40B4-BE49-F238E27FC236}">
                <a16:creationId xmlns:a16="http://schemas.microsoft.com/office/drawing/2014/main" id="{E74207ED-8D6A-DE7A-1DE1-FF5634FD4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graphicFrame>
        <p:nvGraphicFramePr>
          <p:cNvPr id="4098" name="Object 5">
            <a:extLst>
              <a:ext uri="{FF2B5EF4-FFF2-40B4-BE49-F238E27FC236}">
                <a16:creationId xmlns:a16="http://schemas.microsoft.com/office/drawing/2014/main" id="{253E1E3D-728A-B0C5-90D2-DB1041A4F36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25" y="1428750"/>
          <a:ext cx="2605088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3" imgW="4568900" imgH="3425883" progId="PowerPoint.Slide.12">
                  <p:embed/>
                </p:oleObj>
              </mc:Choice>
              <mc:Fallback>
                <p:oleObj name="Слайд" r:id="rId3" imgW="4568900" imgH="3425883" progId="PowerPoint.Slide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1428750"/>
                        <a:ext cx="2605088" cy="196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5" name="Rectangle 8">
            <a:extLst>
              <a:ext uri="{FF2B5EF4-FFF2-40B4-BE49-F238E27FC236}">
                <a16:creationId xmlns:a16="http://schemas.microsoft.com/office/drawing/2014/main" id="{4A7ADB23-2EBC-985E-A7CB-D96778630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sp>
        <p:nvSpPr>
          <p:cNvPr id="46096" name="Rectangle 10">
            <a:extLst>
              <a:ext uri="{FF2B5EF4-FFF2-40B4-BE49-F238E27FC236}">
                <a16:creationId xmlns:a16="http://schemas.microsoft.com/office/drawing/2014/main" id="{E401FA1E-EBA7-FF9C-615B-FEFCBDCFC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Verdana" panose="020B0604030504040204" pitchFamily="34" charset="0"/>
            </a:endParaRPr>
          </a:p>
        </p:txBody>
      </p:sp>
      <p:graphicFrame>
        <p:nvGraphicFramePr>
          <p:cNvPr id="4100" name="Object 9">
            <a:extLst>
              <a:ext uri="{FF2B5EF4-FFF2-40B4-BE49-F238E27FC236}">
                <a16:creationId xmlns:a16="http://schemas.microsoft.com/office/drawing/2014/main" id="{C65C3D93-615C-0C2C-36C0-1F1F50471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4875" y="2428875"/>
          <a:ext cx="342900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5" imgW="4568900" imgH="3425883" progId="PowerPoint.Slide.12">
                  <p:embed/>
                </p:oleObj>
              </mc:Choice>
              <mc:Fallback>
                <p:oleObj name="Слайд" r:id="rId5" imgW="4568900" imgH="3425883" progId="PowerPoint.Slide.12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5" y="2428875"/>
                        <a:ext cx="342900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7">
            <a:extLst>
              <a:ext uri="{FF2B5EF4-FFF2-40B4-BE49-F238E27FC236}">
                <a16:creationId xmlns:a16="http://schemas.microsoft.com/office/drawing/2014/main" id="{77CC6155-1B02-4F92-2841-07E9BB5032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00688" y="4071938"/>
          <a:ext cx="3409950" cy="255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" r:id="rId7" imgW="4568900" imgH="3425883" progId="PowerPoint.Slide.12">
                  <p:embed/>
                </p:oleObj>
              </mc:Choice>
              <mc:Fallback>
                <p:oleObj name="Слайд" r:id="rId7" imgW="4568900" imgH="3425883" progId="PowerPoint.Slide.1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4071938"/>
                        <a:ext cx="3409950" cy="255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 autoUpdateAnimBg="0"/>
      <p:bldP spid="20" grpId="0" animBg="1" autoUpdateAnimBg="0"/>
      <p:bldP spid="2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>
            <a:extLst>
              <a:ext uri="{FF2B5EF4-FFF2-40B4-BE49-F238E27FC236}">
                <a16:creationId xmlns:a16="http://schemas.microsoft.com/office/drawing/2014/main" id="{AAD4D1E8-E776-AA3C-314A-60CF650B87BD}"/>
              </a:ext>
            </a:extLst>
          </p:cNvPr>
          <p:cNvSpPr/>
          <p:nvPr/>
        </p:nvSpPr>
        <p:spPr>
          <a:xfrm>
            <a:off x="2470150" y="5224463"/>
            <a:ext cx="3959225" cy="1373187"/>
          </a:xfrm>
          <a:prstGeom prst="foldedCorner">
            <a:avLst>
              <a:gd name="adj" fmla="val 144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одержання </a:t>
            </a:r>
            <a:r>
              <a:rPr lang="uk-UA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зворотнього</a:t>
            </a: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зв’язку, можливість тестування та самоконтролю</a:t>
            </a:r>
          </a:p>
        </p:txBody>
      </p:sp>
      <p:sp>
        <p:nvSpPr>
          <p:cNvPr id="13" name="Загнутый угол 12">
            <a:extLst>
              <a:ext uri="{FF2B5EF4-FFF2-40B4-BE49-F238E27FC236}">
                <a16:creationId xmlns:a16="http://schemas.microsoft.com/office/drawing/2014/main" id="{BDF0F492-FEDB-F1DD-7FB3-AE546A0DE989}"/>
              </a:ext>
            </a:extLst>
          </p:cNvPr>
          <p:cNvSpPr/>
          <p:nvPr/>
        </p:nvSpPr>
        <p:spPr>
          <a:xfrm>
            <a:off x="179388" y="1341438"/>
            <a:ext cx="2592387" cy="1092200"/>
          </a:xfrm>
          <a:prstGeom prst="foldedCorner">
            <a:avLst>
              <a:gd name="adj" fmla="val 2115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наочність</a:t>
            </a:r>
            <a:r>
              <a:rPr lang="uk-UA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моделей, процесів, явищ </a:t>
            </a:r>
          </a:p>
        </p:txBody>
      </p:sp>
      <p:sp>
        <p:nvSpPr>
          <p:cNvPr id="14" name="Загнутый угол 13">
            <a:extLst>
              <a:ext uri="{FF2B5EF4-FFF2-40B4-BE49-F238E27FC236}">
                <a16:creationId xmlns:a16="http://schemas.microsoft.com/office/drawing/2014/main" id="{6C532A83-9A5D-6681-D13D-581F8FB37FF4}"/>
              </a:ext>
            </a:extLst>
          </p:cNvPr>
          <p:cNvSpPr/>
          <p:nvPr/>
        </p:nvSpPr>
        <p:spPr>
          <a:xfrm>
            <a:off x="6246813" y="1293813"/>
            <a:ext cx="2794000" cy="1092200"/>
          </a:xfrm>
          <a:prstGeom prst="foldedCorner">
            <a:avLst>
              <a:gd name="adj" fmla="val 1393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насичення інформаційного навчального матеріалу</a:t>
            </a:r>
          </a:p>
        </p:txBody>
      </p:sp>
      <p:sp>
        <p:nvSpPr>
          <p:cNvPr id="16" name="Загнутый угол 15">
            <a:extLst>
              <a:ext uri="{FF2B5EF4-FFF2-40B4-BE49-F238E27FC236}">
                <a16:creationId xmlns:a16="http://schemas.microsoft.com/office/drawing/2014/main" id="{4641786E-A690-8F70-342D-725B17446020}"/>
              </a:ext>
            </a:extLst>
          </p:cNvPr>
          <p:cNvSpPr/>
          <p:nvPr/>
        </p:nvSpPr>
        <p:spPr>
          <a:xfrm>
            <a:off x="85725" y="4029075"/>
            <a:ext cx="2901950" cy="1271588"/>
          </a:xfrm>
          <a:prstGeom prst="foldedCorner">
            <a:avLst>
              <a:gd name="adj" fmla="val 1970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розвиток пізнавального інтересу учнів</a:t>
            </a:r>
          </a:p>
        </p:txBody>
      </p:sp>
      <p:sp>
        <p:nvSpPr>
          <p:cNvPr id="18" name="Загнутый угол 17">
            <a:extLst>
              <a:ext uri="{FF2B5EF4-FFF2-40B4-BE49-F238E27FC236}">
                <a16:creationId xmlns:a16="http://schemas.microsoft.com/office/drawing/2014/main" id="{F41792EC-7B7F-A3E7-9752-53577E771A5A}"/>
              </a:ext>
            </a:extLst>
          </p:cNvPr>
          <p:cNvSpPr/>
          <p:nvPr/>
        </p:nvSpPr>
        <p:spPr>
          <a:xfrm>
            <a:off x="6108700" y="3933825"/>
            <a:ext cx="3035300" cy="1366838"/>
          </a:xfrm>
          <a:prstGeom prst="foldedCorner">
            <a:avLst>
              <a:gd name="adj" fmla="val 1826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i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можливість індивідуальної роботи з електронним підручником</a:t>
            </a:r>
          </a:p>
        </p:txBody>
      </p:sp>
      <p:sp>
        <p:nvSpPr>
          <p:cNvPr id="21" name="Выгнутая вниз стрелка 20">
            <a:extLst>
              <a:ext uri="{FF2B5EF4-FFF2-40B4-BE49-F238E27FC236}">
                <a16:creationId xmlns:a16="http://schemas.microsoft.com/office/drawing/2014/main" id="{95A4773F-0D44-B0A9-C7A8-642C98F25DC0}"/>
              </a:ext>
            </a:extLst>
          </p:cNvPr>
          <p:cNvSpPr/>
          <p:nvPr/>
        </p:nvSpPr>
        <p:spPr>
          <a:xfrm rot="12238761">
            <a:off x="1139825" y="995363"/>
            <a:ext cx="3074988" cy="849312"/>
          </a:xfrm>
          <a:prstGeom prst="curvedUpArrow">
            <a:avLst>
              <a:gd name="adj1" fmla="val 25000"/>
              <a:gd name="adj2" fmla="val 65582"/>
              <a:gd name="adj3" fmla="val 3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>
            <a:extLst>
              <a:ext uri="{FF2B5EF4-FFF2-40B4-BE49-F238E27FC236}">
                <a16:creationId xmlns:a16="http://schemas.microsoft.com/office/drawing/2014/main" id="{EF2361F8-9F11-00DF-1093-D8EEFF0D5C51}"/>
              </a:ext>
            </a:extLst>
          </p:cNvPr>
          <p:cNvSpPr/>
          <p:nvPr/>
        </p:nvSpPr>
        <p:spPr>
          <a:xfrm rot="9236374">
            <a:off x="-6350" y="2881313"/>
            <a:ext cx="2774950" cy="811212"/>
          </a:xfrm>
          <a:prstGeom prst="curvedUpArrow">
            <a:avLst>
              <a:gd name="adj1" fmla="val 25000"/>
              <a:gd name="adj2" fmla="val 65582"/>
              <a:gd name="adj3" fmla="val 3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5" name="Выгнутая вниз стрелка 24">
            <a:extLst>
              <a:ext uri="{FF2B5EF4-FFF2-40B4-BE49-F238E27FC236}">
                <a16:creationId xmlns:a16="http://schemas.microsoft.com/office/drawing/2014/main" id="{868FF2C9-60B3-5D3A-69AA-7511358B10F5}"/>
              </a:ext>
            </a:extLst>
          </p:cNvPr>
          <p:cNvSpPr/>
          <p:nvPr/>
        </p:nvSpPr>
        <p:spPr>
          <a:xfrm rot="9361239" flipH="1">
            <a:off x="4708525" y="1023938"/>
            <a:ext cx="3076575" cy="850900"/>
          </a:xfrm>
          <a:prstGeom prst="curvedUpArrow">
            <a:avLst>
              <a:gd name="adj1" fmla="val 25000"/>
              <a:gd name="adj2" fmla="val 65582"/>
              <a:gd name="adj3" fmla="val 3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6" name="Выгнутая вниз стрелка 25">
            <a:extLst>
              <a:ext uri="{FF2B5EF4-FFF2-40B4-BE49-F238E27FC236}">
                <a16:creationId xmlns:a16="http://schemas.microsoft.com/office/drawing/2014/main" id="{08AC0DEC-B6F5-5879-20E3-DBDABA6BFD6E}"/>
              </a:ext>
            </a:extLst>
          </p:cNvPr>
          <p:cNvSpPr/>
          <p:nvPr/>
        </p:nvSpPr>
        <p:spPr>
          <a:xfrm rot="12363626" flipH="1">
            <a:off x="6113463" y="2795588"/>
            <a:ext cx="2774950" cy="811212"/>
          </a:xfrm>
          <a:prstGeom prst="curvedUpArrow">
            <a:avLst>
              <a:gd name="adj1" fmla="val 25000"/>
              <a:gd name="adj2" fmla="val 65582"/>
              <a:gd name="adj3" fmla="val 3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27" name="Выгнутая вниз стрелка 26">
            <a:extLst>
              <a:ext uri="{FF2B5EF4-FFF2-40B4-BE49-F238E27FC236}">
                <a16:creationId xmlns:a16="http://schemas.microsoft.com/office/drawing/2014/main" id="{822BB554-A029-9409-A800-EAEDEF077043}"/>
              </a:ext>
            </a:extLst>
          </p:cNvPr>
          <p:cNvSpPr/>
          <p:nvPr/>
        </p:nvSpPr>
        <p:spPr>
          <a:xfrm rot="7403058">
            <a:off x="3337719" y="3555207"/>
            <a:ext cx="3074987" cy="850900"/>
          </a:xfrm>
          <a:prstGeom prst="curvedUpArrow">
            <a:avLst>
              <a:gd name="adj1" fmla="val 25000"/>
              <a:gd name="adj2" fmla="val 65582"/>
              <a:gd name="adj3" fmla="val 3666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chemeClr val="tx1"/>
              </a:solidFill>
            </a:endParaRPr>
          </a:p>
        </p:txBody>
      </p:sp>
      <p:sp>
        <p:nvSpPr>
          <p:cNvPr id="10" name="Куб 9">
            <a:extLst>
              <a:ext uri="{FF2B5EF4-FFF2-40B4-BE49-F238E27FC236}">
                <a16:creationId xmlns:a16="http://schemas.microsoft.com/office/drawing/2014/main" id="{6CBE51D2-46F4-4AFD-1755-079FD1804B8D}"/>
              </a:ext>
            </a:extLst>
          </p:cNvPr>
          <p:cNvSpPr/>
          <p:nvPr/>
        </p:nvSpPr>
        <p:spPr>
          <a:xfrm>
            <a:off x="2652713" y="2276475"/>
            <a:ext cx="3594100" cy="1657350"/>
          </a:xfrm>
          <a:prstGeom prst="cube">
            <a:avLst>
              <a:gd name="adj" fmla="val 13333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Використання засобів </a:t>
            </a:r>
            <a:r>
              <a:rPr lang="uk-UA" sz="20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мультимедіа</a:t>
            </a:r>
            <a:r>
              <a:rPr lang="uk-UA" sz="20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на уроках забезпечують:</a:t>
            </a:r>
            <a:r>
              <a:rPr lang="ru-RU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uk-UA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8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141;p10">
            <a:extLst>
              <a:ext uri="{FF2B5EF4-FFF2-40B4-BE49-F238E27FC236}">
                <a16:creationId xmlns:a16="http://schemas.microsoft.com/office/drawing/2014/main" id="{85D7CE2C-D33B-905E-A7DC-359ABAC88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3188" y="1588"/>
            <a:ext cx="9240838" cy="70278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1" name="Google Shape;142;p10">
            <a:extLst>
              <a:ext uri="{FF2B5EF4-FFF2-40B4-BE49-F238E27FC236}">
                <a16:creationId xmlns:a16="http://schemas.microsoft.com/office/drawing/2014/main" id="{B57F0160-82E9-D37F-4A69-ED301B23B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1190625"/>
            <a:ext cx="1677988" cy="2057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2" name="Google Shape;143;p10">
            <a:extLst>
              <a:ext uri="{FF2B5EF4-FFF2-40B4-BE49-F238E27FC236}">
                <a16:creationId xmlns:a16="http://schemas.microsoft.com/office/drawing/2014/main" id="{07D2DFAC-C7A9-863C-912A-BEACBA913F2B}"/>
              </a:ext>
            </a:extLst>
          </p:cNvPr>
          <p:cNvSpPr>
            <a:spLocks noChangeArrowheads="1"/>
          </p:cNvSpPr>
          <p:nvPr/>
        </p:nvSpPr>
        <p:spPr bwMode="auto">
          <a:xfrm rot="-5311723">
            <a:off x="7450932" y="264318"/>
            <a:ext cx="2209800" cy="221456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3" name="Google Shape;144;p10">
            <a:extLst>
              <a:ext uri="{FF2B5EF4-FFF2-40B4-BE49-F238E27FC236}">
                <a16:creationId xmlns:a16="http://schemas.microsoft.com/office/drawing/2014/main" id="{F16B87A9-1AC9-7378-F865-BBFAF1A5D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3675" y="1885950"/>
            <a:ext cx="4167188" cy="41148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4" name="Google Shape;145;p10">
            <a:extLst>
              <a:ext uri="{FF2B5EF4-FFF2-40B4-BE49-F238E27FC236}">
                <a16:creationId xmlns:a16="http://schemas.microsoft.com/office/drawing/2014/main" id="{F40DDC10-C2A2-22E6-E584-F205F562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1290638"/>
            <a:ext cx="4184650" cy="41148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5" name="Google Shape;146;p10">
            <a:extLst>
              <a:ext uri="{FF2B5EF4-FFF2-40B4-BE49-F238E27FC236}">
                <a16:creationId xmlns:a16="http://schemas.microsoft.com/office/drawing/2014/main" id="{C41A11D1-884D-44AD-3C4C-8476198A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4750" y="1228725"/>
            <a:ext cx="4386263" cy="44577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r>
              <a:rPr lang="en-US" altLang="en-US" sz="9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х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6" name="Google Shape;147;p10">
            <a:extLst>
              <a:ext uri="{FF2B5EF4-FFF2-40B4-BE49-F238E27FC236}">
                <a16:creationId xmlns:a16="http://schemas.microsoft.com/office/drawing/2014/main" id="{A064A6BA-4ABC-5C63-0E23-D5536D40B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859088"/>
            <a:ext cx="1201738" cy="1185862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37" name="Google Shape;148;p10">
            <a:extLst>
              <a:ext uri="{FF2B5EF4-FFF2-40B4-BE49-F238E27FC236}">
                <a16:creationId xmlns:a16="http://schemas.microsoft.com/office/drawing/2014/main" id="{18EC2F65-21EA-7A58-0068-5AA2BA1AD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4367213"/>
            <a:ext cx="1017587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Інтервʼю</a:t>
            </a:r>
            <a:endParaRPr lang="en-US" altLang="en-US"/>
          </a:p>
        </p:txBody>
      </p:sp>
      <p:sp>
        <p:nvSpPr>
          <p:cNvPr id="48138" name="Google Shape;149;p10">
            <a:extLst>
              <a:ext uri="{FF2B5EF4-FFF2-40B4-BE49-F238E27FC236}">
                <a16:creationId xmlns:a16="http://schemas.microsoft.com/office/drawing/2014/main" id="{141CF69B-4C56-DDD5-1F2C-B6F521F79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788" y="738188"/>
            <a:ext cx="438626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2000"/>
              </a:lnSpc>
              <a:buClr>
                <a:srgbClr val="000000"/>
              </a:buClr>
              <a:buSzPts val="8400"/>
            </a:pPr>
            <a:r>
              <a:rPr lang="en-US" altLang="en-US" sz="4200" b="1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Методи роботи</a:t>
            </a:r>
            <a:endParaRPr lang="en-US" altLang="en-US"/>
          </a:p>
        </p:txBody>
      </p:sp>
      <p:sp>
        <p:nvSpPr>
          <p:cNvPr id="48139" name="Google Shape;150;p10">
            <a:extLst>
              <a:ext uri="{FF2B5EF4-FFF2-40B4-BE49-F238E27FC236}">
                <a16:creationId xmlns:a16="http://schemas.microsoft.com/office/drawing/2014/main" id="{9043FF49-75C7-00F4-59D5-E7E7AE3E7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4305300"/>
            <a:ext cx="9509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Коло </a:t>
            </a:r>
            <a:endParaRPr lang="en-US" altLang="en-US"/>
          </a:p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думок</a:t>
            </a:r>
            <a:endParaRPr lang="en-US" altLang="en-US"/>
          </a:p>
        </p:txBody>
      </p:sp>
      <p:sp>
        <p:nvSpPr>
          <p:cNvPr id="48140" name="Google Shape;151;p10">
            <a:extLst>
              <a:ext uri="{FF2B5EF4-FFF2-40B4-BE49-F238E27FC236}">
                <a16:creationId xmlns:a16="http://schemas.microsoft.com/office/drawing/2014/main" id="{56A02F75-7B6C-A384-222C-D873E899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8" y="3614738"/>
            <a:ext cx="841375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Дискусія</a:t>
            </a:r>
            <a:endParaRPr lang="en-US" altLang="en-US"/>
          </a:p>
        </p:txBody>
      </p:sp>
      <p:sp>
        <p:nvSpPr>
          <p:cNvPr id="48141" name="Google Shape;152;p10">
            <a:extLst>
              <a:ext uri="{FF2B5EF4-FFF2-40B4-BE49-F238E27FC236}">
                <a16:creationId xmlns:a16="http://schemas.microsoft.com/office/drawing/2014/main" id="{B115CE02-D0D4-5D80-8A0F-04D5E0D0A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8" y="2479675"/>
            <a:ext cx="12477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Перевернутий клас</a:t>
            </a:r>
            <a:endParaRPr lang="en-US" altLang="en-US"/>
          </a:p>
        </p:txBody>
      </p:sp>
      <p:sp>
        <p:nvSpPr>
          <p:cNvPr id="48142" name="Google Shape;153;p10">
            <a:extLst>
              <a:ext uri="{FF2B5EF4-FFF2-40B4-BE49-F238E27FC236}">
                <a16:creationId xmlns:a16="http://schemas.microsoft.com/office/drawing/2014/main" id="{6260331D-5678-65BC-D944-96F0A4378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1989138"/>
            <a:ext cx="95091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Займи</a:t>
            </a:r>
            <a:endParaRPr lang="en-US" altLang="en-US"/>
          </a:p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позицію</a:t>
            </a:r>
            <a:endParaRPr lang="en-US" altLang="en-US"/>
          </a:p>
        </p:txBody>
      </p:sp>
      <p:sp>
        <p:nvSpPr>
          <p:cNvPr id="48143" name="Google Shape;154;p10">
            <a:extLst>
              <a:ext uri="{FF2B5EF4-FFF2-40B4-BE49-F238E27FC236}">
                <a16:creationId xmlns:a16="http://schemas.microsoft.com/office/drawing/2014/main" id="{276E775A-A13B-8E0D-242A-FE4976283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713" y="2479675"/>
            <a:ext cx="10160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Про</a:t>
            </a:r>
            <a:r>
              <a:rPr lang="en-US" altLang="en-US" sz="1200" b="1" i="1">
                <a:latin typeface="Play" charset="0"/>
                <a:cs typeface="Play" charset="0"/>
                <a:sym typeface="Play" charset="0"/>
              </a:rPr>
              <a:t>є</a:t>
            </a: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кт</a:t>
            </a:r>
            <a:endParaRPr lang="en-US" altLang="en-US"/>
          </a:p>
        </p:txBody>
      </p:sp>
      <p:sp>
        <p:nvSpPr>
          <p:cNvPr id="48144" name="Google Shape;155;p10">
            <a:extLst>
              <a:ext uri="{FF2B5EF4-FFF2-40B4-BE49-F238E27FC236}">
                <a16:creationId xmlns:a16="http://schemas.microsoft.com/office/drawing/2014/main" id="{7395AF54-4A79-04E5-F0B6-13152208C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75" y="3709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Ток-шоу</a:t>
            </a:r>
            <a:endParaRPr lang="en-US" altLang="en-US"/>
          </a:p>
        </p:txBody>
      </p:sp>
      <p:sp>
        <p:nvSpPr>
          <p:cNvPr id="48145" name="Google Shape;156;p10">
            <a:extLst>
              <a:ext uri="{FF2B5EF4-FFF2-40B4-BE49-F238E27FC236}">
                <a16:creationId xmlns:a16="http://schemas.microsoft.com/office/drawing/2014/main" id="{BB00DE3F-C3E4-B451-A3A5-81D73E4BD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2346325"/>
            <a:ext cx="11652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Асоціативний кущ</a:t>
            </a:r>
            <a:endParaRPr lang="en-US" altLang="en-US"/>
          </a:p>
        </p:txBody>
      </p:sp>
      <p:sp>
        <p:nvSpPr>
          <p:cNvPr id="48146" name="Google Shape;157;p10">
            <a:extLst>
              <a:ext uri="{FF2B5EF4-FFF2-40B4-BE49-F238E27FC236}">
                <a16:creationId xmlns:a16="http://schemas.microsoft.com/office/drawing/2014/main" id="{E91A58D7-7A6B-7B3B-2599-CDA90BCCA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263" y="4575175"/>
            <a:ext cx="1016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uk-UA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М</a:t>
            </a: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етод</a:t>
            </a:r>
            <a:r>
              <a:rPr lang="uk-UA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 «Прес»</a:t>
            </a:r>
            <a:endParaRPr lang="en-US" altLang="en-US"/>
          </a:p>
        </p:txBody>
      </p:sp>
      <p:sp>
        <p:nvSpPr>
          <p:cNvPr id="48147" name="Google Shape;158;p10">
            <a:extLst>
              <a:ext uri="{FF2B5EF4-FFF2-40B4-BE49-F238E27FC236}">
                <a16:creationId xmlns:a16="http://schemas.microsoft.com/office/drawing/2014/main" id="{3DD21C00-DD6B-8840-5546-593C4BE83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563" y="4460875"/>
            <a:ext cx="1016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Робота в </a:t>
            </a:r>
            <a:endParaRPr lang="en-US" altLang="en-US"/>
          </a:p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парах</a:t>
            </a:r>
            <a:endParaRPr lang="en-US" altLang="en-US"/>
          </a:p>
        </p:txBody>
      </p:sp>
      <p:sp>
        <p:nvSpPr>
          <p:cNvPr id="48148" name="Google Shape;159;p10">
            <a:extLst>
              <a:ext uri="{FF2B5EF4-FFF2-40B4-BE49-F238E27FC236}">
                <a16:creationId xmlns:a16="http://schemas.microsoft.com/office/drawing/2014/main" id="{2BA2D816-D017-81FB-25D7-1DF3DDA5C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3614738"/>
            <a:ext cx="10160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Робота в </a:t>
            </a:r>
            <a:endParaRPr lang="en-US" altLang="en-US"/>
          </a:p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групах</a:t>
            </a:r>
            <a:endParaRPr lang="en-US" altLang="en-US"/>
          </a:p>
        </p:txBody>
      </p:sp>
      <p:sp>
        <p:nvSpPr>
          <p:cNvPr id="48149" name="Google Shape;160;p10">
            <a:extLst>
              <a:ext uri="{FF2B5EF4-FFF2-40B4-BE49-F238E27FC236}">
                <a16:creationId xmlns:a16="http://schemas.microsoft.com/office/drawing/2014/main" id="{7D40A15D-6CAA-8CB6-1AB8-86CD7DC51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578100"/>
            <a:ext cx="124936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latin typeface="Play" charset="0"/>
                <a:cs typeface="Play" charset="0"/>
                <a:sym typeface="Play" charset="0"/>
              </a:rPr>
              <a:t>Діаграма Вена</a:t>
            </a:r>
            <a:endParaRPr lang="en-US" altLang="en-US"/>
          </a:p>
        </p:txBody>
      </p:sp>
      <p:sp>
        <p:nvSpPr>
          <p:cNvPr id="48150" name="Google Shape;161;p10">
            <a:extLst>
              <a:ext uri="{FF2B5EF4-FFF2-40B4-BE49-F238E27FC236}">
                <a16:creationId xmlns:a16="http://schemas.microsoft.com/office/drawing/2014/main" id="{ADD0BA67-DF1E-6742-9CCB-6A1C69A73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3688" y="1885950"/>
            <a:ext cx="17208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buClr>
                <a:srgbClr val="000000"/>
              </a:buClr>
              <a:buSzPts val="2500"/>
            </a:pPr>
            <a:r>
              <a:rPr lang="en-US" altLang="en-US" sz="1200" b="1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Буктрейлер</a:t>
            </a:r>
            <a:endParaRPr lang="en-US" altLang="en-US"/>
          </a:p>
        </p:txBody>
      </p:sp>
      <p:sp>
        <p:nvSpPr>
          <p:cNvPr id="48151" name="Google Shape;162;p10">
            <a:extLst>
              <a:ext uri="{FF2B5EF4-FFF2-40B4-BE49-F238E27FC236}">
                <a16:creationId xmlns:a16="http://schemas.microsoft.com/office/drawing/2014/main" id="{87FAAC40-E411-ABDE-1683-B5332C629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2962275"/>
            <a:ext cx="1201737" cy="1185863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152" name="Google Shape;163;p10">
            <a:extLst>
              <a:ext uri="{FF2B5EF4-FFF2-40B4-BE49-F238E27FC236}">
                <a16:creationId xmlns:a16="http://schemas.microsoft.com/office/drawing/2014/main" id="{9095CA63-AD86-7B9F-2516-CEBCC93EB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5300" y="3709988"/>
            <a:ext cx="842963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13" tIns="45713" rIns="45713" bIns="4571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хмара слів</a:t>
            </a:r>
          </a:p>
        </p:txBody>
      </p:sp>
    </p:spTree>
  </p:cSld>
  <p:clrMapOvr>
    <a:masterClrMapping/>
  </p:clrMapOvr>
  <p:transition spd="slow">
    <p:diamond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>
            <a:extLst>
              <a:ext uri="{FF2B5EF4-FFF2-40B4-BE49-F238E27FC236}">
                <a16:creationId xmlns:a16="http://schemas.microsoft.com/office/drawing/2014/main" id="{E92C8DBF-4610-AC31-7B61-94C40168BE9D}"/>
              </a:ext>
            </a:extLst>
          </p:cNvPr>
          <p:cNvSpPr/>
          <p:nvPr/>
        </p:nvSpPr>
        <p:spPr>
          <a:xfrm>
            <a:off x="323528" y="0"/>
            <a:ext cx="8640960" cy="1308724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200" dirty="0">
                <a:ln>
                  <a:solidFill>
                    <a:schemeClr val="tx1"/>
                  </a:solidFill>
                </a:ln>
              </a:rPr>
              <a:t>Моя  основна  методика  навчання</a:t>
            </a:r>
          </a:p>
        </p:txBody>
      </p:sp>
      <p:sp>
        <p:nvSpPr>
          <p:cNvPr id="4" name="Блок-схема: извлечение 3">
            <a:extLst>
              <a:ext uri="{FF2B5EF4-FFF2-40B4-BE49-F238E27FC236}">
                <a16:creationId xmlns:a16="http://schemas.microsoft.com/office/drawing/2014/main" id="{67C6DF81-0867-8990-175C-D72E50E20867}"/>
              </a:ext>
            </a:extLst>
          </p:cNvPr>
          <p:cNvSpPr/>
          <p:nvPr/>
        </p:nvSpPr>
        <p:spPr>
          <a:xfrm rot="10800000">
            <a:off x="1511300" y="1308100"/>
            <a:ext cx="6264275" cy="3067050"/>
          </a:xfrm>
          <a:prstGeom prst="flowChartExtra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B1BBCB-C9ED-C4FF-EF83-51DDD4B878DE}"/>
              </a:ext>
            </a:extLst>
          </p:cNvPr>
          <p:cNvSpPr/>
          <p:nvPr/>
        </p:nvSpPr>
        <p:spPr>
          <a:xfrm>
            <a:off x="468313" y="4533900"/>
            <a:ext cx="276066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dirty="0"/>
              <a:t>Дослідження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542F5AD-D242-7900-C39C-435F74158E90}"/>
              </a:ext>
            </a:extLst>
          </p:cNvPr>
          <p:cNvSpPr/>
          <p:nvPr/>
        </p:nvSpPr>
        <p:spPr>
          <a:xfrm>
            <a:off x="3279775" y="5886450"/>
            <a:ext cx="2787650" cy="914400"/>
          </a:xfrm>
          <a:prstGeom prst="roundRect">
            <a:avLst/>
          </a:prstGeom>
          <a:solidFill>
            <a:srgbClr val="DD2F2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3200" dirty="0">
                <a:solidFill>
                  <a:schemeClr val="tx1"/>
                </a:solidFill>
              </a:rPr>
              <a:t>Висновок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F9D1CE90-B099-1CF7-65B2-50F090D96223}"/>
              </a:ext>
            </a:extLst>
          </p:cNvPr>
          <p:cNvSpPr/>
          <p:nvPr/>
        </p:nvSpPr>
        <p:spPr>
          <a:xfrm>
            <a:off x="3492500" y="4533900"/>
            <a:ext cx="2303463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dirty="0"/>
              <a:t>Вивчення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997BBDF-D9C8-9BD2-880D-7058226459A2}"/>
              </a:ext>
            </a:extLst>
          </p:cNvPr>
          <p:cNvSpPr/>
          <p:nvPr/>
        </p:nvSpPr>
        <p:spPr>
          <a:xfrm>
            <a:off x="6011863" y="4533900"/>
            <a:ext cx="2808287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dirty="0"/>
              <a:t>Спостереження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B3556E-FFC0-8A18-E771-077CEB63A559}"/>
              </a:ext>
            </a:extLst>
          </p:cNvPr>
          <p:cNvSpPr/>
          <p:nvPr/>
        </p:nvSpPr>
        <p:spPr>
          <a:xfrm>
            <a:off x="3024188" y="1308100"/>
            <a:ext cx="32400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tx1"/>
                </a:solidFill>
              </a:rPr>
              <a:t>Проблема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3C103E-AA80-BC9B-06B2-21AA0EE985BA}"/>
              </a:ext>
            </a:extLst>
          </p:cNvPr>
          <p:cNvSpPr/>
          <p:nvPr/>
        </p:nvSpPr>
        <p:spPr>
          <a:xfrm>
            <a:off x="3024188" y="2133600"/>
            <a:ext cx="32400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tx1"/>
                </a:solidFill>
              </a:rPr>
              <a:t>Зацікавлення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19E495E-9469-EA14-98DF-823597ABAA1C}"/>
              </a:ext>
            </a:extLst>
          </p:cNvPr>
          <p:cNvSpPr/>
          <p:nvPr/>
        </p:nvSpPr>
        <p:spPr>
          <a:xfrm>
            <a:off x="3017838" y="3048000"/>
            <a:ext cx="324008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400" b="1" dirty="0">
                <a:solidFill>
                  <a:schemeClr val="tx1"/>
                </a:solidFill>
              </a:rPr>
              <a:t>Пошук  істини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F384D92-02B0-F85C-853C-EAC5D0626A54}"/>
              </a:ext>
            </a:extLst>
          </p:cNvPr>
          <p:cNvCxnSpPr/>
          <p:nvPr/>
        </p:nvCxnSpPr>
        <p:spPr>
          <a:xfrm>
            <a:off x="2311400" y="2105025"/>
            <a:ext cx="46370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A3DB5F3A-7D5B-511C-5C90-CB23DF1B2C7F}"/>
              </a:ext>
            </a:extLst>
          </p:cNvPr>
          <p:cNvCxnSpPr/>
          <p:nvPr/>
        </p:nvCxnSpPr>
        <p:spPr>
          <a:xfrm>
            <a:off x="3279775" y="3048000"/>
            <a:ext cx="273208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Стрелка вниз 24">
            <a:extLst>
              <a:ext uri="{FF2B5EF4-FFF2-40B4-BE49-F238E27FC236}">
                <a16:creationId xmlns:a16="http://schemas.microsoft.com/office/drawing/2014/main" id="{426155E7-4BFE-BE32-47BE-AE92BDE13D9D}"/>
              </a:ext>
            </a:extLst>
          </p:cNvPr>
          <p:cNvSpPr/>
          <p:nvPr/>
        </p:nvSpPr>
        <p:spPr>
          <a:xfrm rot="2153180">
            <a:off x="2774950" y="3649663"/>
            <a:ext cx="485775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6" name="Стрелка вниз 25">
            <a:extLst>
              <a:ext uri="{FF2B5EF4-FFF2-40B4-BE49-F238E27FC236}">
                <a16:creationId xmlns:a16="http://schemas.microsoft.com/office/drawing/2014/main" id="{A5B0197A-B912-A727-8DDE-7A6148B4832C}"/>
              </a:ext>
            </a:extLst>
          </p:cNvPr>
          <p:cNvSpPr/>
          <p:nvPr/>
        </p:nvSpPr>
        <p:spPr>
          <a:xfrm rot="19452876">
            <a:off x="6015038" y="3649663"/>
            <a:ext cx="485775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 b="1" dirty="0"/>
          </a:p>
        </p:txBody>
      </p:sp>
      <p:sp>
        <p:nvSpPr>
          <p:cNvPr id="27" name="Стрелка вниз 26">
            <a:extLst>
              <a:ext uri="{FF2B5EF4-FFF2-40B4-BE49-F238E27FC236}">
                <a16:creationId xmlns:a16="http://schemas.microsoft.com/office/drawing/2014/main" id="{B261C2BE-4447-1540-E301-D9868F4CB923}"/>
              </a:ext>
            </a:extLst>
          </p:cNvPr>
          <p:cNvSpPr/>
          <p:nvPr/>
        </p:nvSpPr>
        <p:spPr>
          <a:xfrm>
            <a:off x="4402138" y="4140200"/>
            <a:ext cx="484187" cy="488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8" name="Стрелка вниз 27">
            <a:extLst>
              <a:ext uri="{FF2B5EF4-FFF2-40B4-BE49-F238E27FC236}">
                <a16:creationId xmlns:a16="http://schemas.microsoft.com/office/drawing/2014/main" id="{6F1D186A-1FA2-D8FF-C669-9A095CFAFF30}"/>
              </a:ext>
            </a:extLst>
          </p:cNvPr>
          <p:cNvSpPr/>
          <p:nvPr/>
        </p:nvSpPr>
        <p:spPr>
          <a:xfrm>
            <a:off x="4402138" y="5416550"/>
            <a:ext cx="484187" cy="4889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11">
            <a:extLst>
              <a:ext uri="{FF2B5EF4-FFF2-40B4-BE49-F238E27FC236}">
                <a16:creationId xmlns:a16="http://schemas.microsoft.com/office/drawing/2014/main" id="{EF70159A-7DDF-8D30-4781-9FB5A688CCFE}"/>
              </a:ext>
            </a:extLst>
          </p:cNvPr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E0724A8-BB8B-3EB0-0C29-9BF04F8B8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A24066A8-3C73-02D0-1FB1-9C1CD40C73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A7956574-FFA6-A026-F52E-0EB4292B53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23B8215F-258E-64EE-C2AD-9BA1A1F3F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31747" name="Группа 17">
            <a:extLst>
              <a:ext uri="{FF2B5EF4-FFF2-40B4-BE49-F238E27FC236}">
                <a16:creationId xmlns:a16="http://schemas.microsoft.com/office/drawing/2014/main" id="{CA2E38A8-A305-925D-0901-2705FB50521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213139BC-0CCC-15AF-2B3B-92914BB6B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B47EE99E-8181-E5E3-DB82-F3EEBF475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F0AE233C-538B-30F6-37BB-69D2A9730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D035BDA2-AC64-7948-13B5-CE958C5CC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>
            <a:extLst>
              <a:ext uri="{FF2B5EF4-FFF2-40B4-BE49-F238E27FC236}">
                <a16:creationId xmlns:a16="http://schemas.microsoft.com/office/drawing/2014/main" id="{CC13E87D-7DF3-CCED-4D7E-E961013A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492818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101" name="Rectangle 15">
            <a:extLst>
              <a:ext uri="{FF2B5EF4-FFF2-40B4-BE49-F238E27FC236}">
                <a16:creationId xmlns:a16="http://schemas.microsoft.com/office/drawing/2014/main" id="{48D78A72-1F83-6A2B-62D3-2CE92A25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763" y="571500"/>
            <a:ext cx="8642350" cy="495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rgbClr val="000000"/>
              </a:solidFill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000000"/>
              </a:solidFill>
              <a:latin typeface="+mn-lt"/>
              <a:sym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CC0066"/>
                </a:solidFill>
                <a:latin typeface="+mn-lt"/>
                <a:sym typeface="Arial" pitchFamily="34" charset="0"/>
              </a:rPr>
              <a:t>Загаль</a:t>
            </a:r>
            <a:r>
              <a:rPr lang="uk-UA" sz="4000" b="1" dirty="0">
                <a:solidFill>
                  <a:srgbClr val="CC0066"/>
                </a:solidFill>
                <a:latin typeface="+mn-lt"/>
                <a:sym typeface="Arial" pitchFamily="34" charset="0"/>
              </a:rPr>
              <a:t>ні відомості про вчителя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b="1" dirty="0">
              <a:solidFill>
                <a:srgbClr val="CC0066"/>
              </a:solidFill>
              <a:latin typeface="+mn-lt"/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Дата </a:t>
            </a:r>
            <a:r>
              <a:rPr lang="ru-RU" sz="2800" b="1" i="1" dirty="0" err="1">
                <a:solidFill>
                  <a:srgbClr val="000000"/>
                </a:solidFill>
                <a:sym typeface="Arial" pitchFamily="34" charset="0"/>
              </a:rPr>
              <a:t>народження</a:t>
            </a: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: </a:t>
            </a:r>
            <a:r>
              <a:rPr lang="ru-RU" sz="2800" b="1" i="1" dirty="0">
                <a:solidFill>
                  <a:srgbClr val="FF0000"/>
                </a:solidFill>
                <a:sym typeface="Arial" pitchFamily="34" charset="0"/>
              </a:rPr>
              <a:t>  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23.04.1971 р.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000000"/>
                </a:solidFill>
                <a:sym typeface="Arial" pitchFamily="34" charset="0"/>
              </a:rPr>
              <a:t>Освіта</a:t>
            </a: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: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вища</a:t>
            </a:r>
            <a:endParaRPr lang="ru-RU" sz="2800" b="1" i="1" dirty="0">
              <a:solidFill>
                <a:srgbClr val="984807"/>
              </a:solidFill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ВНЗ:</a:t>
            </a:r>
            <a:r>
              <a:rPr lang="ru-RU" sz="2800" i="1" dirty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Волинський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державний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університет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       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імені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Лесі</a:t>
            </a:r>
            <a:r>
              <a:rPr lang="ru-RU" sz="2800" b="1" i="1" dirty="0">
                <a:solidFill>
                  <a:srgbClr val="984807"/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rgbClr val="984807"/>
                </a:solidFill>
                <a:sym typeface="Arial" pitchFamily="34" charset="0"/>
              </a:rPr>
              <a:t>Українки</a:t>
            </a:r>
            <a:endParaRPr lang="ru-RU" sz="2800" b="1" i="1" dirty="0">
              <a:solidFill>
                <a:srgbClr val="984807"/>
              </a:solidFill>
              <a:sym typeface="Arial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solidFill>
                  <a:srgbClr val="000000"/>
                </a:solidFill>
                <a:sym typeface="Arial" pitchFamily="34" charset="0"/>
              </a:rPr>
              <a:t>Спеціальність</a:t>
            </a: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 за </a:t>
            </a:r>
            <a:r>
              <a:rPr lang="ru-RU" sz="2800" b="1" i="1" dirty="0" err="1">
                <a:solidFill>
                  <a:srgbClr val="000000"/>
                </a:solidFill>
                <a:sym typeface="Arial" pitchFamily="34" charset="0"/>
              </a:rPr>
              <a:t>освітою</a:t>
            </a:r>
            <a:r>
              <a:rPr lang="ru-RU" sz="2800" b="1" i="1" dirty="0">
                <a:solidFill>
                  <a:srgbClr val="000000"/>
                </a:solidFill>
                <a:sym typeface="Arial" pitchFamily="34" charset="0"/>
              </a:rPr>
              <a:t>: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sym typeface="Arial" pitchFamily="34" charset="0"/>
              </a:rPr>
              <a:t>українська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sym typeface="Arial" pitchFamily="34" charset="0"/>
              </a:rPr>
              <a:t>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sym typeface="Arial" pitchFamily="34" charset="0"/>
              </a:rPr>
              <a:t>мова</a:t>
            </a:r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  <a:sym typeface="Arial" pitchFamily="34" charset="0"/>
              </a:rPr>
              <a:t> та </a:t>
            </a:r>
            <a:r>
              <a:rPr lang="ru-RU" sz="2800" b="1" i="1" dirty="0" err="1">
                <a:solidFill>
                  <a:schemeClr val="accent6">
                    <a:lumMod val="50000"/>
                  </a:schemeClr>
                </a:solidFill>
                <a:sym typeface="Arial" pitchFamily="34" charset="0"/>
              </a:rPr>
              <a:t>література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  <a:sym typeface="Arial" pitchFamily="34" charset="0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68;p11">
            <a:extLst>
              <a:ext uri="{FF2B5EF4-FFF2-40B4-BE49-F238E27FC236}">
                <a16:creationId xmlns:a16="http://schemas.microsoft.com/office/drawing/2014/main" id="{D95DCA9C-57AE-75EA-5C08-F4DC6DC0D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3838"/>
            <a:ext cx="9463088" cy="62245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79" name="Google Shape;169;p11">
            <a:extLst>
              <a:ext uri="{FF2B5EF4-FFF2-40B4-BE49-F238E27FC236}">
                <a16:creationId xmlns:a16="http://schemas.microsoft.com/office/drawing/2014/main" id="{B435779D-D330-6E5D-EB8E-A397D34A1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5925"/>
            <a:ext cx="3657600" cy="63976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0" name="Google Shape;170;p11">
            <a:extLst>
              <a:ext uri="{FF2B5EF4-FFF2-40B4-BE49-F238E27FC236}">
                <a16:creationId xmlns:a16="http://schemas.microsoft.com/office/drawing/2014/main" id="{1C9F2E7C-B2E5-84C9-B2EF-CDE2A523B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5486400"/>
            <a:ext cx="3657600" cy="639763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1" name="Google Shape;171;p11">
            <a:extLst>
              <a:ext uri="{FF2B5EF4-FFF2-40B4-BE49-F238E27FC236}">
                <a16:creationId xmlns:a16="http://schemas.microsoft.com/office/drawing/2014/main" id="{C4665390-7281-79D8-3866-B8E097BAC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0" y="5518150"/>
            <a:ext cx="2760663" cy="482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2" name="Google Shape;172;p11">
            <a:extLst>
              <a:ext uri="{FF2B5EF4-FFF2-40B4-BE49-F238E27FC236}">
                <a16:creationId xmlns:a16="http://schemas.microsoft.com/office/drawing/2014/main" id="{D7B20588-A057-3CBC-22A0-50CCDF8DC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3038" y="4008438"/>
            <a:ext cx="1725613" cy="1808162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3" name="Google Shape;173;p11">
            <a:extLst>
              <a:ext uri="{FF2B5EF4-FFF2-40B4-BE49-F238E27FC236}">
                <a16:creationId xmlns:a16="http://schemas.microsoft.com/office/drawing/2014/main" id="{320C2979-A568-1358-30E7-7B68B1AE10AB}"/>
              </a:ext>
            </a:extLst>
          </p:cNvPr>
          <p:cNvSpPr>
            <a:spLocks noChangeArrowheads="1"/>
          </p:cNvSpPr>
          <p:nvPr/>
        </p:nvSpPr>
        <p:spPr bwMode="auto">
          <a:xfrm rot="5170239">
            <a:off x="-265113" y="512763"/>
            <a:ext cx="1558925" cy="1476376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4" name="Google Shape;174;p11">
            <a:extLst>
              <a:ext uri="{FF2B5EF4-FFF2-40B4-BE49-F238E27FC236}">
                <a16:creationId xmlns:a16="http://schemas.microsoft.com/office/drawing/2014/main" id="{412E370C-9B80-1CE0-EFF6-C4646A32ACCF}"/>
              </a:ext>
            </a:extLst>
          </p:cNvPr>
          <p:cNvSpPr>
            <a:spLocks noChangeArrowheads="1"/>
          </p:cNvSpPr>
          <p:nvPr/>
        </p:nvSpPr>
        <p:spPr bwMode="auto">
          <a:xfrm rot="10133185">
            <a:off x="7923213" y="560388"/>
            <a:ext cx="1558925" cy="1476375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5" name="Google Shape;175;p11">
            <a:extLst>
              <a:ext uri="{FF2B5EF4-FFF2-40B4-BE49-F238E27FC236}">
                <a16:creationId xmlns:a16="http://schemas.microsoft.com/office/drawing/2014/main" id="{3BEF16E2-8DE7-4F47-E1D7-28B0D36C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1030288"/>
            <a:ext cx="3954463" cy="4465637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6" name="Google Shape;176;p11">
            <a:extLst>
              <a:ext uri="{FF2B5EF4-FFF2-40B4-BE49-F238E27FC236}">
                <a16:creationId xmlns:a16="http://schemas.microsoft.com/office/drawing/2014/main" id="{93223B88-B83E-FA3C-2BD6-67F165240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" y="1703388"/>
            <a:ext cx="2622550" cy="2624137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187" name="Google Shape;178;p11">
            <a:extLst>
              <a:ext uri="{FF2B5EF4-FFF2-40B4-BE49-F238E27FC236}">
                <a16:creationId xmlns:a16="http://schemas.microsoft.com/office/drawing/2014/main" id="{38383672-1A6C-328F-B307-BF24333F9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4725988"/>
            <a:ext cx="26225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Мої</a:t>
            </a:r>
            <a:endParaRPr lang="en-US" altLang="en-US"/>
          </a:p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уроки</a:t>
            </a:r>
            <a:endParaRPr lang="en-US" altLang="en-US"/>
          </a:p>
        </p:txBody>
      </p:sp>
      <p:sp>
        <p:nvSpPr>
          <p:cNvPr id="50188" name="Google Shape;179;p11">
            <a:extLst>
              <a:ext uri="{FF2B5EF4-FFF2-40B4-BE49-F238E27FC236}">
                <a16:creationId xmlns:a16="http://schemas.microsoft.com/office/drawing/2014/main" id="{74AF7AC7-CD8E-028F-E882-AA447A3E2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3975100"/>
            <a:ext cx="262255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b="1">
                <a:latin typeface="Play" charset="0"/>
                <a:cs typeface="Play" charset="0"/>
                <a:sym typeface="Play" charset="0"/>
              </a:rPr>
              <a:t>Позакласні заходи</a:t>
            </a:r>
            <a:endParaRPr lang="en-US" altLang="en-US"/>
          </a:p>
        </p:txBody>
      </p:sp>
      <p:sp>
        <p:nvSpPr>
          <p:cNvPr id="50189" name="Google Shape;180;p11">
            <a:extLst>
              <a:ext uri="{FF2B5EF4-FFF2-40B4-BE49-F238E27FC236}">
                <a16:creationId xmlns:a16="http://schemas.microsoft.com/office/drawing/2014/main" id="{08E21D49-44C9-7CE7-21AC-AABCA8874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3049588"/>
            <a:ext cx="262255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Самоосвіта</a:t>
            </a:r>
            <a:endParaRPr lang="en-US" altLang="en-US"/>
          </a:p>
        </p:txBody>
      </p:sp>
      <p:sp>
        <p:nvSpPr>
          <p:cNvPr id="50190" name="Google Shape;181;p11">
            <a:extLst>
              <a:ext uri="{FF2B5EF4-FFF2-40B4-BE49-F238E27FC236}">
                <a16:creationId xmlns:a16="http://schemas.microsoft.com/office/drawing/2014/main" id="{ACA89522-712F-27D6-B7F3-8FB6E026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2139950"/>
            <a:ext cx="26225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b="1">
                <a:latin typeface="Play" charset="0"/>
                <a:cs typeface="Play" charset="0"/>
                <a:sym typeface="Play" charset="0"/>
              </a:rPr>
              <a:t>Конкурси та олімпіади</a:t>
            </a:r>
            <a:endParaRPr lang="en-US" altLang="en-US"/>
          </a:p>
        </p:txBody>
      </p:sp>
      <p:sp>
        <p:nvSpPr>
          <p:cNvPr id="50191" name="Google Shape;182;p11">
            <a:extLst>
              <a:ext uri="{FF2B5EF4-FFF2-40B4-BE49-F238E27FC236}">
                <a16:creationId xmlns:a16="http://schemas.microsoft.com/office/drawing/2014/main" id="{2A5A01CB-A164-22C8-399D-D012E62FC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963" y="1077913"/>
            <a:ext cx="26955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3400"/>
            </a:pPr>
            <a:r>
              <a:rPr lang="en-US" altLang="en-US" sz="17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Досягнення </a:t>
            </a:r>
            <a:endParaRPr lang="en-US" altLang="en-US"/>
          </a:p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3400"/>
            </a:pPr>
            <a:r>
              <a:rPr lang="en-US" altLang="en-US" sz="1700" b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учнів</a:t>
            </a:r>
            <a:endParaRPr lang="en-US" altLang="en-US"/>
          </a:p>
        </p:txBody>
      </p:sp>
      <p:sp>
        <p:nvSpPr>
          <p:cNvPr id="50192" name="Google Shape;183;p11">
            <a:extLst>
              <a:ext uri="{FF2B5EF4-FFF2-40B4-BE49-F238E27FC236}">
                <a16:creationId xmlns:a16="http://schemas.microsoft.com/office/drawing/2014/main" id="{B5BCB585-76D1-CD6B-D1DE-6D483748C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338" y="938213"/>
            <a:ext cx="23034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213000"/>
              </a:lnSpc>
              <a:buClr>
                <a:srgbClr val="000000"/>
              </a:buClr>
              <a:buSzPts val="6000"/>
            </a:pPr>
            <a:r>
              <a:rPr lang="en-US" altLang="en-US" sz="3000" b="1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Сходинки </a:t>
            </a:r>
            <a:endParaRPr lang="en-US" altLang="en-US"/>
          </a:p>
          <a:p>
            <a:pPr marL="0" lvl="1" algn="ctr" eaLnBrk="1" hangingPunct="1">
              <a:buClr>
                <a:srgbClr val="000000"/>
              </a:buClr>
              <a:buSzPts val="6000"/>
            </a:pPr>
            <a:r>
              <a:rPr lang="en-US" altLang="en-US" sz="3000" b="1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Comic Sans MS" panose="030F0702030302020204" pitchFamily="66" charset="0"/>
              </a:rPr>
              <a:t>до  успіху</a:t>
            </a:r>
            <a:endParaRPr lang="en-US" altLang="en-US"/>
          </a:p>
        </p:txBody>
      </p:sp>
    </p:spTree>
  </p:cSld>
  <p:clrMapOvr>
    <a:masterClrMapping/>
  </p:clrMapOvr>
  <p:transition spd="slow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225;p14">
            <a:extLst>
              <a:ext uri="{FF2B5EF4-FFF2-40B4-BE49-F238E27FC236}">
                <a16:creationId xmlns:a16="http://schemas.microsoft.com/office/drawing/2014/main" id="{8A7ECEBB-00E3-4CD7-21E9-1ABA25785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7313"/>
            <a:ext cx="9463088" cy="622300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3" name="Google Shape;226;p14">
            <a:extLst>
              <a:ext uri="{FF2B5EF4-FFF2-40B4-BE49-F238E27FC236}">
                <a16:creationId xmlns:a16="http://schemas.microsoft.com/office/drawing/2014/main" id="{E5BECCA1-70EC-DE10-B61E-B6F5C55F46ED}"/>
              </a:ext>
            </a:extLst>
          </p:cNvPr>
          <p:cNvSpPr>
            <a:spLocks noChangeArrowheads="1"/>
          </p:cNvSpPr>
          <p:nvPr/>
        </p:nvSpPr>
        <p:spPr bwMode="auto">
          <a:xfrm rot="-1212275">
            <a:off x="647700" y="915988"/>
            <a:ext cx="2613025" cy="1236662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4" name="Google Shape;227;p14">
            <a:extLst>
              <a:ext uri="{FF2B5EF4-FFF2-40B4-BE49-F238E27FC236}">
                <a16:creationId xmlns:a16="http://schemas.microsoft.com/office/drawing/2014/main" id="{915A775A-9C06-125D-E08B-167896B13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66900"/>
            <a:ext cx="4167188" cy="41148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5" name="Google Shape;228;p14">
            <a:extLst>
              <a:ext uri="{FF2B5EF4-FFF2-40B4-BE49-F238E27FC236}">
                <a16:creationId xmlns:a16="http://schemas.microsoft.com/office/drawing/2014/main" id="{632538E2-5ED1-17FC-AC99-F242D8A2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325" y="3673475"/>
            <a:ext cx="11128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грамот</a:t>
            </a:r>
            <a:endParaRPr lang="en-US" altLang="en-US"/>
          </a:p>
        </p:txBody>
      </p:sp>
      <p:sp>
        <p:nvSpPr>
          <p:cNvPr id="51206" name="Google Shape;229;p14">
            <a:extLst>
              <a:ext uri="{FF2B5EF4-FFF2-40B4-BE49-F238E27FC236}">
                <a16:creationId xmlns:a16="http://schemas.microsoft.com/office/drawing/2014/main" id="{94889415-B60D-BF96-2A88-4E25D0269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23813"/>
            <a:ext cx="8115300" cy="3022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7" name="Google Shape;230;p14">
            <a:extLst>
              <a:ext uri="{FF2B5EF4-FFF2-40B4-BE49-F238E27FC236}">
                <a16:creationId xmlns:a16="http://schemas.microsoft.com/office/drawing/2014/main" id="{B540900F-8471-A891-C272-2338C2D35EAB}"/>
              </a:ext>
            </a:extLst>
          </p:cNvPr>
          <p:cNvSpPr txBox="1">
            <a:spLocks noChangeArrowheads="1"/>
          </p:cNvSpPr>
          <p:nvPr/>
        </p:nvSpPr>
        <p:spPr bwMode="auto">
          <a:xfrm rot="-1246800">
            <a:off x="484188" y="1203325"/>
            <a:ext cx="28797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5100"/>
            </a:pPr>
            <a:r>
              <a:rPr lang="en-US" altLang="en-US" sz="25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Публікації</a:t>
            </a:r>
            <a:endParaRPr lang="en-US" altLang="en-US"/>
          </a:p>
        </p:txBody>
      </p:sp>
      <p:sp>
        <p:nvSpPr>
          <p:cNvPr id="51208" name="Google Shape;231;p14">
            <a:extLst>
              <a:ext uri="{FF2B5EF4-FFF2-40B4-BE49-F238E27FC236}">
                <a16:creationId xmlns:a16="http://schemas.microsoft.com/office/drawing/2014/main" id="{2D6696CD-497A-B9A9-729C-AE8B3A129C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34144" y="446882"/>
            <a:ext cx="3659187" cy="41148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09" name="Google Shape;232;p14">
            <a:extLst>
              <a:ext uri="{FF2B5EF4-FFF2-40B4-BE49-F238E27FC236}">
                <a16:creationId xmlns:a16="http://schemas.microsoft.com/office/drawing/2014/main" id="{E1EFC9A1-E8FC-7174-F62E-3909F0CCD7B9}"/>
              </a:ext>
            </a:extLst>
          </p:cNvPr>
          <p:cNvSpPr>
            <a:spLocks noChangeArrowheads="1"/>
          </p:cNvSpPr>
          <p:nvPr/>
        </p:nvSpPr>
        <p:spPr bwMode="auto">
          <a:xfrm rot="10657383">
            <a:off x="7423150" y="1001713"/>
            <a:ext cx="1679575" cy="2057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10" name="Google Shape;234;p14">
            <a:extLst>
              <a:ext uri="{FF2B5EF4-FFF2-40B4-BE49-F238E27FC236}">
                <a16:creationId xmlns:a16="http://schemas.microsoft.com/office/drawing/2014/main" id="{FA3FCE60-E688-6455-7815-F9957C39F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343150"/>
            <a:ext cx="2886075" cy="35337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1211" name="Google Shape;238;p14">
            <a:extLst>
              <a:ext uri="{FF2B5EF4-FFF2-40B4-BE49-F238E27FC236}">
                <a16:creationId xmlns:a16="http://schemas.microsoft.com/office/drawing/2014/main" id="{0A893E7A-025C-5B3A-3F8D-85EA29342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075" y="1866900"/>
            <a:ext cx="2876550" cy="33591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12" name="Рисунок 1">
            <a:extLst>
              <a:ext uri="{FF2B5EF4-FFF2-40B4-BE49-F238E27FC236}">
                <a16:creationId xmlns:a16="http://schemas.microsoft.com/office/drawing/2014/main" id="{8504466A-E9F4-A01E-7030-0B3201F6750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030413"/>
            <a:ext cx="2352675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Рисунок 1">
            <a:extLst>
              <a:ext uri="{FF2B5EF4-FFF2-40B4-BE49-F238E27FC236}">
                <a16:creationId xmlns:a16="http://schemas.microsoft.com/office/drawing/2014/main" id="{597B1A8E-C947-2773-90DE-9BEAC7CBE6B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763" y="2043113"/>
            <a:ext cx="2578100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225;p14">
            <a:extLst>
              <a:ext uri="{FF2B5EF4-FFF2-40B4-BE49-F238E27FC236}">
                <a16:creationId xmlns:a16="http://schemas.microsoft.com/office/drawing/2014/main" id="{1D0AD6CC-19CB-0609-EDC2-747800044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7313"/>
            <a:ext cx="9463088" cy="6223001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27" name="Google Shape;226;p14">
            <a:extLst>
              <a:ext uri="{FF2B5EF4-FFF2-40B4-BE49-F238E27FC236}">
                <a16:creationId xmlns:a16="http://schemas.microsoft.com/office/drawing/2014/main" id="{29F8D459-EA8E-6C19-2FCF-E559FE0F32ED}"/>
              </a:ext>
            </a:extLst>
          </p:cNvPr>
          <p:cNvSpPr>
            <a:spLocks noChangeArrowheads="1"/>
          </p:cNvSpPr>
          <p:nvPr/>
        </p:nvSpPr>
        <p:spPr bwMode="auto">
          <a:xfrm rot="-1212275">
            <a:off x="647700" y="915988"/>
            <a:ext cx="2613025" cy="1236662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28" name="Google Shape;227;p14">
            <a:extLst>
              <a:ext uri="{FF2B5EF4-FFF2-40B4-BE49-F238E27FC236}">
                <a16:creationId xmlns:a16="http://schemas.microsoft.com/office/drawing/2014/main" id="{2B7B102D-84FB-A3FA-533A-2EDC2A3D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66900"/>
            <a:ext cx="4167188" cy="41148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29" name="Google Shape;228;p14">
            <a:extLst>
              <a:ext uri="{FF2B5EF4-FFF2-40B4-BE49-F238E27FC236}">
                <a16:creationId xmlns:a16="http://schemas.microsoft.com/office/drawing/2014/main" id="{30A74829-8D18-CCD8-9670-32E41A153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325" y="3673475"/>
            <a:ext cx="11128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2000"/>
              </a:lnSpc>
              <a:buClr>
                <a:srgbClr val="000000"/>
              </a:buClr>
              <a:buSzPts val="3300"/>
            </a:pPr>
            <a:r>
              <a:rPr lang="en-US" altLang="en-US" sz="1600" i="1">
                <a:solidFill>
                  <a:srgbClr val="000000"/>
                </a:solidFill>
                <a:latin typeface="Play" charset="0"/>
                <a:cs typeface="Play" charset="0"/>
                <a:sym typeface="Play" charset="0"/>
              </a:rPr>
              <a:t>грамот</a:t>
            </a:r>
            <a:endParaRPr lang="en-US" altLang="en-US"/>
          </a:p>
        </p:txBody>
      </p:sp>
      <p:sp>
        <p:nvSpPr>
          <p:cNvPr id="52230" name="Google Shape;229;p14">
            <a:extLst>
              <a:ext uri="{FF2B5EF4-FFF2-40B4-BE49-F238E27FC236}">
                <a16:creationId xmlns:a16="http://schemas.microsoft.com/office/drawing/2014/main" id="{E1763AFB-ADF1-A48C-D94D-6A8E2C5D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25" y="23813"/>
            <a:ext cx="8115300" cy="3022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31" name="Google Shape;230;p14">
            <a:extLst>
              <a:ext uri="{FF2B5EF4-FFF2-40B4-BE49-F238E27FC236}">
                <a16:creationId xmlns:a16="http://schemas.microsoft.com/office/drawing/2014/main" id="{CDEB2921-1DB5-1900-5C07-5E8736A0E543}"/>
              </a:ext>
            </a:extLst>
          </p:cNvPr>
          <p:cNvSpPr txBox="1">
            <a:spLocks noChangeArrowheads="1"/>
          </p:cNvSpPr>
          <p:nvPr/>
        </p:nvSpPr>
        <p:spPr bwMode="auto">
          <a:xfrm rot="-1246800">
            <a:off x="484188" y="1203325"/>
            <a:ext cx="28797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1000"/>
              </a:lnSpc>
              <a:buClr>
                <a:srgbClr val="000000"/>
              </a:buClr>
              <a:buSzPts val="5100"/>
            </a:pPr>
            <a:r>
              <a:rPr lang="en-US" altLang="en-US" sz="2500" b="1">
                <a:solidFill>
                  <a:srgbClr val="000000"/>
                </a:solidFill>
                <a:latin typeface="PT Serif" panose="020F0502020204030204" pitchFamily="18" charset="-52"/>
                <a:cs typeface="PT Serif" panose="020F0502020204030204" pitchFamily="18" charset="-52"/>
                <a:sym typeface="PT Serif" panose="020F0502020204030204" pitchFamily="18" charset="-52"/>
              </a:rPr>
              <a:t>Публікації</a:t>
            </a:r>
            <a:endParaRPr lang="en-US" altLang="en-US"/>
          </a:p>
        </p:txBody>
      </p:sp>
      <p:sp>
        <p:nvSpPr>
          <p:cNvPr id="52232" name="Google Shape;231;p14">
            <a:extLst>
              <a:ext uri="{FF2B5EF4-FFF2-40B4-BE49-F238E27FC236}">
                <a16:creationId xmlns:a16="http://schemas.microsoft.com/office/drawing/2014/main" id="{8655C226-0194-7D31-3293-BA632DED062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34144" y="446882"/>
            <a:ext cx="3659187" cy="41148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33" name="Google Shape;232;p14">
            <a:extLst>
              <a:ext uri="{FF2B5EF4-FFF2-40B4-BE49-F238E27FC236}">
                <a16:creationId xmlns:a16="http://schemas.microsoft.com/office/drawing/2014/main" id="{E893F4F3-9D4A-A37D-0F0C-693371A31752}"/>
              </a:ext>
            </a:extLst>
          </p:cNvPr>
          <p:cNvSpPr>
            <a:spLocks noChangeArrowheads="1"/>
          </p:cNvSpPr>
          <p:nvPr/>
        </p:nvSpPr>
        <p:spPr bwMode="auto">
          <a:xfrm rot="10657383">
            <a:off x="7423150" y="1001713"/>
            <a:ext cx="1679575" cy="205740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34" name="Google Shape;234;p14">
            <a:extLst>
              <a:ext uri="{FF2B5EF4-FFF2-40B4-BE49-F238E27FC236}">
                <a16:creationId xmlns:a16="http://schemas.microsoft.com/office/drawing/2014/main" id="{932CD25C-467C-5A38-C997-C9A23227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2343150"/>
            <a:ext cx="2886075" cy="3533775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235" name="Google Shape;238;p14">
            <a:extLst>
              <a:ext uri="{FF2B5EF4-FFF2-40B4-BE49-F238E27FC236}">
                <a16:creationId xmlns:a16="http://schemas.microsoft.com/office/drawing/2014/main" id="{913F214D-BF14-2169-D0FF-A545AF4D6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075" y="1866900"/>
            <a:ext cx="2876550" cy="335915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2236" name="Рисунок 2">
            <a:extLst>
              <a:ext uri="{FF2B5EF4-FFF2-40B4-BE49-F238E27FC236}">
                <a16:creationId xmlns:a16="http://schemas.microsoft.com/office/drawing/2014/main" id="{03E02222-19AF-0024-FA78-94DE4F5AF0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5100" y="2030413"/>
            <a:ext cx="2744788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3FFB7-2FA1-95CB-DD45-AE1C3E4C4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260350"/>
            <a:ext cx="7956550" cy="5619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Нестандартні уроки</a:t>
            </a:r>
            <a:endParaRPr lang="uk-UA" sz="4000" dirty="0"/>
          </a:p>
        </p:txBody>
      </p:sp>
      <p:sp>
        <p:nvSpPr>
          <p:cNvPr id="49155" name="Объект 2">
            <a:extLst>
              <a:ext uri="{FF2B5EF4-FFF2-40B4-BE49-F238E27FC236}">
                <a16:creationId xmlns:a16="http://schemas.microsoft.com/office/drawing/2014/main" id="{92E97922-D70F-EAA6-0A52-95583821B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160463"/>
            <a:ext cx="7354888" cy="5256212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uk-UA" altLang="en-US" sz="2000">
                <a:latin typeface="Cambria" panose="02040503050406030204" pitchFamily="18" charset="0"/>
                <a:cs typeface="Times New Roman" panose="02020603050405020304" pitchFamily="18" charset="0"/>
              </a:rPr>
              <a:t>урок-диспут (за драмою-феєрією Лесі Українки "Лісова пісня");</a:t>
            </a:r>
            <a:endParaRPr lang="ru-RU" altLang="en-US" sz="200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uk-UA" altLang="en-US" sz="2000">
                <a:latin typeface="Cambria" panose="02040503050406030204" pitchFamily="18" charset="0"/>
                <a:cs typeface="Times New Roman" panose="02020603050405020304" pitchFamily="18" charset="0"/>
              </a:rPr>
              <a:t>урок-мандрівка (Історико-літературні пам’ятки Волині).</a:t>
            </a:r>
            <a:endParaRPr lang="ru-RU" altLang="en-US" sz="200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8" name="Picture 6" descr="I:\20160310_093602.jpg">
            <a:extLst>
              <a:ext uri="{FF2B5EF4-FFF2-40B4-BE49-F238E27FC236}">
                <a16:creationId xmlns:a16="http://schemas.microsoft.com/office/drawing/2014/main" id="{2A85B456-A366-9471-F1C2-705FCA659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812365" y="3964499"/>
            <a:ext cx="2437121" cy="1798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9" name="Picture 7" descr="I:\20160303_115025.jpg">
            <a:extLst>
              <a:ext uri="{FF2B5EF4-FFF2-40B4-BE49-F238E27FC236}">
                <a16:creationId xmlns:a16="http://schemas.microsoft.com/office/drawing/2014/main" id="{8B86A203-3BAD-A6B4-2809-DF40019AC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3240360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1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>
            <a:extLst>
              <a:ext uri="{FF2B5EF4-FFF2-40B4-BE49-F238E27FC236}">
                <a16:creationId xmlns:a16="http://schemas.microsoft.com/office/drawing/2014/main" id="{E74ECD34-E6A5-317B-89D8-A41AFD4F5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274638"/>
            <a:ext cx="8027987" cy="561975"/>
          </a:xfrm>
        </p:spPr>
        <p:txBody>
          <a:bodyPr/>
          <a:lstStyle/>
          <a:p>
            <a:pPr eaLnBrk="1" hangingPunct="1"/>
            <a:endParaRPr lang="uk-UA" altLang="en-US" sz="4000"/>
          </a:p>
        </p:txBody>
      </p:sp>
      <p:sp>
        <p:nvSpPr>
          <p:cNvPr id="54275" name="Объект 2">
            <a:extLst>
              <a:ext uri="{FF2B5EF4-FFF2-40B4-BE49-F238E27FC236}">
                <a16:creationId xmlns:a16="http://schemas.microsoft.com/office/drawing/2014/main" id="{9C58CF48-208E-E7D4-FEE2-4B0062E0F5B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468313" y="2997200"/>
            <a:ext cx="863600" cy="360363"/>
          </a:xfrm>
        </p:spPr>
        <p:txBody>
          <a:bodyPr/>
          <a:lstStyle/>
          <a:p>
            <a:pPr marL="0" indent="0" algn="just" eaLnBrk="1" hangingPunct="1">
              <a:buFont typeface="Arial" panose="020B0604020202020204" pitchFamily="34" charset="0"/>
              <a:buNone/>
            </a:pPr>
            <a:endParaRPr lang="uk-UA" altLang="en-US" sz="200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2EB6D13-9EBD-15C5-DA60-BE70BF1078E8}"/>
              </a:ext>
            </a:extLst>
          </p:cNvPr>
          <p:cNvGraphicFramePr/>
          <p:nvPr/>
        </p:nvGraphicFramePr>
        <p:xfrm>
          <a:off x="323528" y="-26975"/>
          <a:ext cx="8568952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Oval 2">
            <a:extLst>
              <a:ext uri="{FF2B5EF4-FFF2-40B4-BE49-F238E27FC236}">
                <a16:creationId xmlns:a16="http://schemas.microsoft.com/office/drawing/2014/main" id="{CD56DB39-96A7-4338-B429-94B2978D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89138"/>
            <a:ext cx="2952750" cy="2519362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B89D2C3-49ED-EF45-42FF-478734DC2E0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87675" y="2565400"/>
            <a:ext cx="3167063" cy="1371600"/>
          </a:xfrm>
        </p:spPr>
        <p:txBody>
          <a:bodyPr/>
          <a:lstStyle/>
          <a:p>
            <a:pPr eaLnBrk="1" hangingPunct="1"/>
            <a:r>
              <a:rPr lang="ru-RU" altLang="en-US" sz="2400" b="1">
                <a:solidFill>
                  <a:schemeClr val="bg1"/>
                </a:solidFill>
              </a:rPr>
              <a:t>Навчальні </a:t>
            </a:r>
            <a:br>
              <a:rPr lang="ru-RU" altLang="en-US" sz="2400" b="1">
                <a:solidFill>
                  <a:schemeClr val="bg1"/>
                </a:solidFill>
              </a:rPr>
            </a:br>
            <a:r>
              <a:rPr lang="ru-RU" altLang="en-US" sz="2400" b="1">
                <a:solidFill>
                  <a:schemeClr val="bg1"/>
                </a:solidFill>
              </a:rPr>
              <a:t>досягнення </a:t>
            </a:r>
            <a:br>
              <a:rPr lang="ru-RU" altLang="en-US" sz="2400" b="1">
                <a:solidFill>
                  <a:schemeClr val="bg1"/>
                </a:solidFill>
              </a:rPr>
            </a:br>
            <a:r>
              <a:rPr lang="ru-RU" altLang="en-US" sz="2400" b="1">
                <a:solidFill>
                  <a:schemeClr val="bg1"/>
                </a:solidFill>
              </a:rPr>
              <a:t>учнів</a:t>
            </a:r>
          </a:p>
        </p:txBody>
      </p:sp>
      <p:sp>
        <p:nvSpPr>
          <p:cNvPr id="48132" name="_s6148">
            <a:extLst>
              <a:ext uri="{FF2B5EF4-FFF2-40B4-BE49-F238E27FC236}">
                <a16:creationId xmlns:a16="http://schemas.microsoft.com/office/drawing/2014/main" id="{4BC8E741-D831-FF12-29B4-0DB1C4F1F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2505075"/>
            <a:ext cx="2500313" cy="12239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151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2025 р.</a:t>
            </a:r>
          </a:p>
          <a:p>
            <a:pPr algn="ctr" eaLnBrk="1" hangingPunct="1"/>
            <a:r>
              <a:rPr lang="ru-RU" altLang="en-US" sz="1000"/>
              <a:t>Переможець обласного етапу </a:t>
            </a:r>
          </a:p>
          <a:p>
            <a:pPr algn="ctr" eaLnBrk="1" hangingPunct="1"/>
            <a:r>
              <a:rPr lang="ru-RU" altLang="en-US" sz="1000"/>
              <a:t>Всеукраїнського конкурсу</a:t>
            </a:r>
          </a:p>
          <a:p>
            <a:pPr algn="ctr" eaLnBrk="1" hangingPunct="1"/>
            <a:r>
              <a:rPr lang="ru-RU" altLang="en-US" sz="1000"/>
              <a:t> “Птах року 2025 - Крутиголовка” </a:t>
            </a:r>
          </a:p>
          <a:p>
            <a:pPr algn="ctr" eaLnBrk="1" hangingPunct="1"/>
            <a:r>
              <a:rPr lang="ru-RU" altLang="en-US" sz="1000"/>
              <a:t>ІІ місце – Процюк Ірина</a:t>
            </a:r>
          </a:p>
          <a:p>
            <a:pPr algn="ctr" eaLnBrk="1" hangingPunct="1"/>
            <a:r>
              <a:rPr lang="ru-RU" altLang="en-US" sz="1000"/>
              <a:t>І місце – Кулипка Ліна</a:t>
            </a:r>
          </a:p>
          <a:p>
            <a:pPr algn="ctr" eaLnBrk="1" hangingPunct="1"/>
            <a:endParaRPr lang="ru-RU" altLang="en-US" sz="1000"/>
          </a:p>
        </p:txBody>
      </p:sp>
      <p:grpSp>
        <p:nvGrpSpPr>
          <p:cNvPr id="3" name="Organization Chart 10">
            <a:extLst>
              <a:ext uri="{FF2B5EF4-FFF2-40B4-BE49-F238E27FC236}">
                <a16:creationId xmlns:a16="http://schemas.microsoft.com/office/drawing/2014/main" id="{FECFC863-0130-BFDA-2B9B-A7B18C8F07BA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395288"/>
            <a:ext cx="2459038" cy="1136650"/>
            <a:chOff x="1121" y="1221"/>
            <a:chExt cx="864" cy="288"/>
          </a:xfrm>
        </p:grpSpPr>
        <p:sp>
          <p:nvSpPr>
            <p:cNvPr id="55337" name="_s6154">
              <a:extLst>
                <a:ext uri="{FF2B5EF4-FFF2-40B4-BE49-F238E27FC236}">
                  <a16:creationId xmlns:a16="http://schemas.microsoft.com/office/drawing/2014/main" id="{D55F9C3C-A540-4ED8-1B4D-2E9F86BEE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1" y="1221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2023 р.</a:t>
              </a:r>
            </a:p>
            <a:p>
              <a:pPr algn="ctr" eaLnBrk="1" hangingPunct="1"/>
              <a:r>
                <a:rPr lang="uk-UA" altLang="en-US" sz="1000"/>
                <a:t>Переможець обласного конкурсу</a:t>
              </a:r>
            </a:p>
            <a:p>
              <a:pPr algn="ctr" eaLnBrk="1" hangingPunct="1"/>
              <a:r>
                <a:rPr lang="uk-UA" altLang="en-US" sz="1000"/>
                <a:t> “Знай і люби свій край”</a:t>
              </a:r>
            </a:p>
            <a:p>
              <a:pPr algn="ctr" eaLnBrk="1" hangingPunct="1"/>
              <a:r>
                <a:rPr lang="uk-UA" altLang="en-US" sz="1000"/>
                <a:t>ІІ місце – Бондар Анна</a:t>
              </a:r>
            </a:p>
          </p:txBody>
        </p:sp>
      </p:grpSp>
      <p:grpSp>
        <p:nvGrpSpPr>
          <p:cNvPr id="4" name="Organization Chart 13">
            <a:extLst>
              <a:ext uri="{FF2B5EF4-FFF2-40B4-BE49-F238E27FC236}">
                <a16:creationId xmlns:a16="http://schemas.microsoft.com/office/drawing/2014/main" id="{42F7CCAC-6510-26C7-698F-CA010E99A0A0}"/>
              </a:ext>
            </a:extLst>
          </p:cNvPr>
          <p:cNvGrpSpPr>
            <a:grpSpLocks/>
          </p:cNvGrpSpPr>
          <p:nvPr/>
        </p:nvGrpSpPr>
        <p:grpSpPr bwMode="auto">
          <a:xfrm>
            <a:off x="119063" y="1374775"/>
            <a:ext cx="2444750" cy="1130300"/>
            <a:chOff x="1040" y="1191"/>
            <a:chExt cx="864" cy="288"/>
          </a:xfrm>
        </p:grpSpPr>
        <p:sp>
          <p:nvSpPr>
            <p:cNvPr id="55336" name="_s6157">
              <a:extLst>
                <a:ext uri="{FF2B5EF4-FFF2-40B4-BE49-F238E27FC236}">
                  <a16:creationId xmlns:a16="http://schemas.microsoft.com/office/drawing/2014/main" id="{9B1D557D-6D20-0E12-7459-4BFA03B50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1191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EE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2024 р.</a:t>
              </a:r>
            </a:p>
            <a:p>
              <a:pPr algn="ctr" eaLnBrk="1" hangingPunct="1"/>
              <a:r>
                <a:rPr lang="uk-UA" altLang="en-US" sz="1000"/>
                <a:t>Територіальний етап </a:t>
              </a:r>
            </a:p>
            <a:p>
              <a:pPr algn="ctr" eaLnBrk="1" hangingPunct="1"/>
              <a:r>
                <a:rPr lang="uk-UA" altLang="en-US" sz="1000"/>
                <a:t>Всеукраїнської учнівської олімпіади</a:t>
              </a:r>
            </a:p>
            <a:p>
              <a:pPr algn="ctr" eaLnBrk="1" hangingPunct="1"/>
              <a:r>
                <a:rPr lang="uk-UA" altLang="en-US" sz="1000"/>
                <a:t> з укр.мови та літератури</a:t>
              </a:r>
            </a:p>
            <a:p>
              <a:pPr algn="ctr" eaLnBrk="1" hangingPunct="1"/>
              <a:r>
                <a:rPr lang="uk-UA" altLang="en-US" sz="1000"/>
                <a:t>ІІ місце – Іглінтович Денис</a:t>
              </a:r>
            </a:p>
            <a:p>
              <a:pPr algn="ctr" eaLnBrk="1" hangingPunct="1"/>
              <a:endParaRPr lang="ru-RU" altLang="en-US" sz="1000"/>
            </a:p>
          </p:txBody>
        </p:sp>
      </p:grpSp>
      <p:grpSp>
        <p:nvGrpSpPr>
          <p:cNvPr id="5" name="Organization Chart 16">
            <a:extLst>
              <a:ext uri="{FF2B5EF4-FFF2-40B4-BE49-F238E27FC236}">
                <a16:creationId xmlns:a16="http://schemas.microsoft.com/office/drawing/2014/main" id="{A45EDC97-7049-F11B-3363-F21F5A3E4ECA}"/>
              </a:ext>
            </a:extLst>
          </p:cNvPr>
          <p:cNvGrpSpPr>
            <a:grpSpLocks/>
          </p:cNvGrpSpPr>
          <p:nvPr/>
        </p:nvGrpSpPr>
        <p:grpSpPr bwMode="auto">
          <a:xfrm>
            <a:off x="5094288" y="0"/>
            <a:ext cx="2520950" cy="1190625"/>
            <a:chOff x="2357" y="1274"/>
            <a:chExt cx="864" cy="288"/>
          </a:xfrm>
        </p:grpSpPr>
        <p:sp>
          <p:nvSpPr>
            <p:cNvPr id="55335" name="_s6160">
              <a:extLst>
                <a:ext uri="{FF2B5EF4-FFF2-40B4-BE49-F238E27FC236}">
                  <a16:creationId xmlns:a16="http://schemas.microsoft.com/office/drawing/2014/main" id="{05AC8ECF-2EBA-3357-B09A-9C35D4036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7" y="1274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2025 р.</a:t>
              </a:r>
            </a:p>
            <a:p>
              <a:pPr algn="ctr" eaLnBrk="1" hangingPunct="1"/>
              <a:r>
                <a:rPr lang="uk-UA" altLang="en-US" sz="1000"/>
                <a:t>Територіальни етап</a:t>
              </a:r>
            </a:p>
            <a:p>
              <a:pPr algn="ctr" eaLnBrk="1" hangingPunct="1"/>
              <a:r>
                <a:rPr lang="uk-UA" altLang="en-US" sz="1000"/>
                <a:t>ХХ</a:t>
              </a:r>
              <a:r>
                <a:rPr lang="en-US" altLang="en-US" sz="1000"/>
                <a:t>V</a:t>
              </a:r>
              <a:r>
                <a:rPr lang="uk-UA" altLang="en-US" sz="1000"/>
                <a:t>І Міжнародного конкурсу з </a:t>
              </a:r>
            </a:p>
            <a:p>
              <a:pPr algn="ctr" eaLnBrk="1" hangingPunct="1"/>
              <a:r>
                <a:rPr lang="uk-UA" altLang="en-US" sz="1000"/>
                <a:t>укр.мови ім.Петра Яцика</a:t>
              </a:r>
            </a:p>
            <a:p>
              <a:pPr algn="ctr" eaLnBrk="1" hangingPunct="1"/>
              <a:r>
                <a:rPr lang="uk-UA" altLang="en-US" sz="1000"/>
                <a:t>ІІ місце – Мельничук Анна</a:t>
              </a:r>
              <a:endParaRPr lang="ru-RU" altLang="en-US" sz="1000"/>
            </a:p>
          </p:txBody>
        </p:sp>
      </p:grpSp>
      <p:grpSp>
        <p:nvGrpSpPr>
          <p:cNvPr id="8" name="Organization Chart 25">
            <a:extLst>
              <a:ext uri="{FF2B5EF4-FFF2-40B4-BE49-F238E27FC236}">
                <a16:creationId xmlns:a16="http://schemas.microsoft.com/office/drawing/2014/main" id="{DBBD9D01-DFEF-F408-9D26-ED2526ED1898}"/>
              </a:ext>
            </a:extLst>
          </p:cNvPr>
          <p:cNvGrpSpPr>
            <a:grpSpLocks/>
          </p:cNvGrpSpPr>
          <p:nvPr/>
        </p:nvGrpSpPr>
        <p:grpSpPr bwMode="auto">
          <a:xfrm>
            <a:off x="6583363" y="1982788"/>
            <a:ext cx="2520950" cy="1046162"/>
            <a:chOff x="1101" y="1233"/>
            <a:chExt cx="864" cy="253"/>
          </a:xfrm>
        </p:grpSpPr>
        <p:sp>
          <p:nvSpPr>
            <p:cNvPr id="55334" name="_s6169">
              <a:extLst>
                <a:ext uri="{FF2B5EF4-FFF2-40B4-BE49-F238E27FC236}">
                  <a16:creationId xmlns:a16="http://schemas.microsoft.com/office/drawing/2014/main" id="{D480A94F-0540-A84A-0B13-01AEDD318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" y="1233"/>
              <a:ext cx="864" cy="25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2023 р. </a:t>
              </a:r>
            </a:p>
            <a:p>
              <a:pPr algn="ctr" eaLnBrk="1" hangingPunct="1"/>
              <a:r>
                <a:rPr lang="uk-UA" altLang="en-US" sz="1000"/>
                <a:t>Переможець ІІІ етапу </a:t>
              </a:r>
            </a:p>
            <a:p>
              <a:pPr algn="ctr" eaLnBrk="1" hangingPunct="1"/>
              <a:r>
                <a:rPr lang="uk-UA" altLang="en-US" sz="1000"/>
                <a:t>Всеукраїнської учнівської </a:t>
              </a:r>
            </a:p>
            <a:p>
              <a:pPr algn="ctr" eaLnBrk="1" hangingPunct="1"/>
              <a:r>
                <a:rPr lang="uk-UA" altLang="en-US" sz="1000"/>
                <a:t>олімпіади з технологій</a:t>
              </a:r>
            </a:p>
            <a:p>
              <a:pPr algn="ctr" eaLnBrk="1" hangingPunct="1"/>
              <a:r>
                <a:rPr lang="uk-UA" altLang="en-US" sz="1000"/>
                <a:t>ІІ місце – Матвіюк Марія</a:t>
              </a:r>
            </a:p>
            <a:p>
              <a:pPr algn="ctr" eaLnBrk="1" hangingPunct="1"/>
              <a:r>
                <a:rPr lang="uk-UA" altLang="en-US" sz="1000"/>
                <a:t>ІІІ місце – Мартинюк Лілія</a:t>
              </a:r>
            </a:p>
          </p:txBody>
        </p:sp>
      </p:grpSp>
      <p:grpSp>
        <p:nvGrpSpPr>
          <p:cNvPr id="9" name="Organization Chart 28">
            <a:extLst>
              <a:ext uri="{FF2B5EF4-FFF2-40B4-BE49-F238E27FC236}">
                <a16:creationId xmlns:a16="http://schemas.microsoft.com/office/drawing/2014/main" id="{754F4EC3-84A2-CABB-7F13-7030B8EDDCEF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4017963"/>
            <a:ext cx="2520950" cy="1190625"/>
            <a:chOff x="787" y="1179"/>
            <a:chExt cx="864" cy="288"/>
          </a:xfrm>
        </p:grpSpPr>
        <p:sp>
          <p:nvSpPr>
            <p:cNvPr id="55333" name="_s6172">
              <a:extLst>
                <a:ext uri="{FF2B5EF4-FFF2-40B4-BE49-F238E27FC236}">
                  <a16:creationId xmlns:a16="http://schemas.microsoft.com/office/drawing/2014/main" id="{445C1532-1901-1D49-8772-CAED20E6FF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" y="1179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2025 р.</a:t>
              </a:r>
            </a:p>
            <a:p>
              <a:pPr algn="ctr" eaLnBrk="1" hangingPunct="1"/>
              <a:r>
                <a:rPr lang="uk-UA" altLang="en-US" sz="1000"/>
                <a:t>Обласний етап </a:t>
              </a:r>
            </a:p>
            <a:p>
              <a:pPr algn="ctr" eaLnBrk="1" hangingPunct="1"/>
              <a:r>
                <a:rPr lang="uk-UA" altLang="en-US" sz="1000"/>
                <a:t>Всеукраїнського конкурсу</a:t>
              </a:r>
            </a:p>
            <a:p>
              <a:pPr algn="ctr" eaLnBrk="1" hangingPunct="1"/>
              <a:r>
                <a:rPr lang="uk-UA" altLang="en-US" sz="1000"/>
                <a:t> «День зустрічі птахів»</a:t>
              </a:r>
            </a:p>
            <a:p>
              <a:pPr algn="ctr" eaLnBrk="1" hangingPunct="1"/>
              <a:r>
                <a:rPr lang="uk-UA" altLang="en-US" sz="1000"/>
                <a:t>І місце – Іглінтович Денис</a:t>
              </a:r>
              <a:endParaRPr lang="ru-RU" altLang="en-US" sz="1000"/>
            </a:p>
          </p:txBody>
        </p:sp>
      </p:grpSp>
      <p:sp>
        <p:nvSpPr>
          <p:cNvPr id="125986" name="AutoShape 34">
            <a:extLst>
              <a:ext uri="{FF2B5EF4-FFF2-40B4-BE49-F238E27FC236}">
                <a16:creationId xmlns:a16="http://schemas.microsoft.com/office/drawing/2014/main" id="{F97114CD-02E6-D044-1006-FF78ECB87921}"/>
              </a:ext>
            </a:extLst>
          </p:cNvPr>
          <p:cNvSpPr>
            <a:spLocks noChangeArrowheads="1"/>
          </p:cNvSpPr>
          <p:nvPr/>
        </p:nvSpPr>
        <p:spPr bwMode="auto">
          <a:xfrm rot="2873022">
            <a:off x="2997994" y="4164807"/>
            <a:ext cx="549275" cy="1055687"/>
          </a:xfrm>
          <a:prstGeom prst="downArrow">
            <a:avLst>
              <a:gd name="adj1" fmla="val 50000"/>
              <a:gd name="adj2" fmla="val 31686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87" name="AutoShape 35">
            <a:extLst>
              <a:ext uri="{FF2B5EF4-FFF2-40B4-BE49-F238E27FC236}">
                <a16:creationId xmlns:a16="http://schemas.microsoft.com/office/drawing/2014/main" id="{DC017250-628B-9A22-ADE0-FF17F25B8C6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55875" y="2995613"/>
            <a:ext cx="485775" cy="504825"/>
          </a:xfrm>
          <a:prstGeom prst="downArrow">
            <a:avLst>
              <a:gd name="adj1" fmla="val 50000"/>
              <a:gd name="adj2" fmla="val 25980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88" name="AutoShape 36">
            <a:extLst>
              <a:ext uri="{FF2B5EF4-FFF2-40B4-BE49-F238E27FC236}">
                <a16:creationId xmlns:a16="http://schemas.microsoft.com/office/drawing/2014/main" id="{F0A15087-EE0D-1C2D-9AB3-4C7FA292EBF4}"/>
              </a:ext>
            </a:extLst>
          </p:cNvPr>
          <p:cNvSpPr>
            <a:spLocks noChangeArrowheads="1"/>
          </p:cNvSpPr>
          <p:nvPr/>
        </p:nvSpPr>
        <p:spPr bwMode="auto">
          <a:xfrm rot="768373">
            <a:off x="3975100" y="4541838"/>
            <a:ext cx="485775" cy="750887"/>
          </a:xfrm>
          <a:prstGeom prst="downArrow">
            <a:avLst>
              <a:gd name="adj1" fmla="val 50000"/>
              <a:gd name="adj2" fmla="val 62882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89" name="AutoShape 37">
            <a:extLst>
              <a:ext uri="{FF2B5EF4-FFF2-40B4-BE49-F238E27FC236}">
                <a16:creationId xmlns:a16="http://schemas.microsoft.com/office/drawing/2014/main" id="{C07A8117-2C95-9459-0E8C-4A2BF10AFD1E}"/>
              </a:ext>
            </a:extLst>
          </p:cNvPr>
          <p:cNvSpPr>
            <a:spLocks noChangeArrowheads="1"/>
          </p:cNvSpPr>
          <p:nvPr/>
        </p:nvSpPr>
        <p:spPr bwMode="auto">
          <a:xfrm rot="-6191669">
            <a:off x="5976938" y="2392363"/>
            <a:ext cx="485775" cy="542925"/>
          </a:xfrm>
          <a:prstGeom prst="downArrow">
            <a:avLst>
              <a:gd name="adj1" fmla="val 50000"/>
              <a:gd name="adj2" fmla="val 27941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91" name="AutoShape 39">
            <a:extLst>
              <a:ext uri="{FF2B5EF4-FFF2-40B4-BE49-F238E27FC236}">
                <a16:creationId xmlns:a16="http://schemas.microsoft.com/office/drawing/2014/main" id="{9CDA9911-5372-64B2-3DD2-630801D35712}"/>
              </a:ext>
            </a:extLst>
          </p:cNvPr>
          <p:cNvSpPr>
            <a:spLocks noChangeArrowheads="1"/>
          </p:cNvSpPr>
          <p:nvPr/>
        </p:nvSpPr>
        <p:spPr bwMode="auto">
          <a:xfrm rot="7644480">
            <a:off x="2996406" y="1294607"/>
            <a:ext cx="354013" cy="1079500"/>
          </a:xfrm>
          <a:prstGeom prst="downArrow">
            <a:avLst>
              <a:gd name="adj1" fmla="val 50000"/>
              <a:gd name="adj2" fmla="val 55467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92" name="AutoShape 40">
            <a:extLst>
              <a:ext uri="{FF2B5EF4-FFF2-40B4-BE49-F238E27FC236}">
                <a16:creationId xmlns:a16="http://schemas.microsoft.com/office/drawing/2014/main" id="{C5BE0F42-CE4C-DE4A-7530-077405AD70A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284663" y="1281113"/>
            <a:ext cx="485775" cy="706437"/>
          </a:xfrm>
          <a:prstGeom prst="downArrow">
            <a:avLst>
              <a:gd name="adj1" fmla="val 50000"/>
              <a:gd name="adj2" fmla="val 25927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5993" name="AutoShape 41">
            <a:extLst>
              <a:ext uri="{FF2B5EF4-FFF2-40B4-BE49-F238E27FC236}">
                <a16:creationId xmlns:a16="http://schemas.microsoft.com/office/drawing/2014/main" id="{731428C3-F4B0-44E1-5A3F-32B305DA36B4}"/>
              </a:ext>
            </a:extLst>
          </p:cNvPr>
          <p:cNvSpPr>
            <a:spLocks noChangeArrowheads="1"/>
          </p:cNvSpPr>
          <p:nvPr/>
        </p:nvSpPr>
        <p:spPr bwMode="auto">
          <a:xfrm rot="-8258094">
            <a:off x="5489575" y="1085850"/>
            <a:ext cx="485775" cy="1198563"/>
          </a:xfrm>
          <a:prstGeom prst="downArrow">
            <a:avLst>
              <a:gd name="adj1" fmla="val 50000"/>
              <a:gd name="adj2" fmla="val 61683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" name="Organization Chart 31">
            <a:extLst>
              <a:ext uri="{FF2B5EF4-FFF2-40B4-BE49-F238E27FC236}">
                <a16:creationId xmlns:a16="http://schemas.microsoft.com/office/drawing/2014/main" id="{F55DC1F9-FCCD-8E9A-B3AE-44BDED676A76}"/>
              </a:ext>
            </a:extLst>
          </p:cNvPr>
          <p:cNvGrpSpPr>
            <a:grpSpLocks/>
          </p:cNvGrpSpPr>
          <p:nvPr/>
        </p:nvGrpSpPr>
        <p:grpSpPr bwMode="auto">
          <a:xfrm>
            <a:off x="3146425" y="-1389063"/>
            <a:ext cx="1588" cy="0"/>
            <a:chOff x="1101" y="1304"/>
            <a:chExt cx="864" cy="306"/>
          </a:xfrm>
        </p:grpSpPr>
        <p:sp>
          <p:nvSpPr>
            <p:cNvPr id="55332" name="_s6175">
              <a:extLst>
                <a:ext uri="{FF2B5EF4-FFF2-40B4-BE49-F238E27FC236}">
                  <a16:creationId xmlns:a16="http://schemas.microsoft.com/office/drawing/2014/main" id="{56BA45EC-0315-3680-BE09-7087B2556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" y="1304"/>
              <a:ext cx="864" cy="30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1000"/>
            </a:p>
          </p:txBody>
        </p:sp>
      </p:grpSp>
      <p:sp>
        <p:nvSpPr>
          <p:cNvPr id="50" name="AutoShape 34">
            <a:extLst>
              <a:ext uri="{FF2B5EF4-FFF2-40B4-BE49-F238E27FC236}">
                <a16:creationId xmlns:a16="http://schemas.microsoft.com/office/drawing/2014/main" id="{18E92E9F-2E5B-D11A-59DA-C090C2518761}"/>
              </a:ext>
            </a:extLst>
          </p:cNvPr>
          <p:cNvSpPr>
            <a:spLocks noChangeArrowheads="1"/>
          </p:cNvSpPr>
          <p:nvPr/>
        </p:nvSpPr>
        <p:spPr bwMode="auto">
          <a:xfrm rot="-2754946">
            <a:off x="5619750" y="4087813"/>
            <a:ext cx="588963" cy="769937"/>
          </a:xfrm>
          <a:prstGeom prst="downArrow">
            <a:avLst>
              <a:gd name="adj1" fmla="val 50000"/>
              <a:gd name="adj2" fmla="val 31792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" name="Organization Chart 7">
            <a:extLst>
              <a:ext uri="{FF2B5EF4-FFF2-40B4-BE49-F238E27FC236}">
                <a16:creationId xmlns:a16="http://schemas.microsoft.com/office/drawing/2014/main" id="{0771A12C-4D68-4539-593C-30DCB3B37734}"/>
              </a:ext>
            </a:extLst>
          </p:cNvPr>
          <p:cNvGrpSpPr>
            <a:grpSpLocks/>
          </p:cNvGrpSpPr>
          <p:nvPr/>
        </p:nvGrpSpPr>
        <p:grpSpPr bwMode="auto">
          <a:xfrm>
            <a:off x="2297113" y="5373688"/>
            <a:ext cx="2516187" cy="1290637"/>
            <a:chOff x="1982" y="1513"/>
            <a:chExt cx="864" cy="288"/>
          </a:xfrm>
        </p:grpSpPr>
        <p:sp>
          <p:nvSpPr>
            <p:cNvPr id="55331" name="_s6151">
              <a:extLst>
                <a:ext uri="{FF2B5EF4-FFF2-40B4-BE49-F238E27FC236}">
                  <a16:creationId xmlns:a16="http://schemas.microsoft.com/office/drawing/2014/main" id="{0ECC5413-2DB2-671A-BDDD-75AABD9C9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" y="1513"/>
              <a:ext cx="864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2025 р.</a:t>
              </a:r>
            </a:p>
            <a:p>
              <a:pPr algn="ctr" eaLnBrk="1" hangingPunct="1"/>
              <a:r>
                <a:rPr lang="uk-UA" altLang="en-US" sz="1000"/>
                <a:t>Територіальний етап </a:t>
              </a:r>
            </a:p>
            <a:p>
              <a:pPr algn="ctr" eaLnBrk="1" hangingPunct="1"/>
              <a:r>
                <a:rPr lang="uk-UA" altLang="en-US" sz="1000"/>
                <a:t>Всеукраїнського конкурсу</a:t>
              </a:r>
            </a:p>
            <a:p>
              <a:pPr algn="ctr" eaLnBrk="1" hangingPunct="1"/>
              <a:r>
                <a:rPr lang="uk-UA" altLang="en-US" sz="1000"/>
                <a:t> “Український сувенір”</a:t>
              </a:r>
            </a:p>
            <a:p>
              <a:pPr algn="ctr" eaLnBrk="1" hangingPunct="1"/>
              <a:r>
                <a:rPr lang="uk-UA" altLang="en-US" sz="1000"/>
                <a:t>І місце – Кулипка Ліна</a:t>
              </a:r>
            </a:p>
            <a:p>
              <a:pPr algn="ctr" eaLnBrk="1" hangingPunct="1"/>
              <a:r>
                <a:rPr lang="uk-UA" altLang="en-US" sz="1000"/>
                <a:t>ІІ місце – Бондарук Катерина</a:t>
              </a:r>
            </a:p>
            <a:p>
              <a:pPr algn="ctr" eaLnBrk="1" hangingPunct="1"/>
              <a:r>
                <a:rPr lang="uk-UA" altLang="en-US" sz="1000"/>
                <a:t>ІІ місце – Заєць Михайло</a:t>
              </a:r>
            </a:p>
            <a:p>
              <a:pPr algn="ctr" eaLnBrk="1" hangingPunct="1"/>
              <a:endParaRPr lang="ru-RU" altLang="en-US" sz="1000"/>
            </a:p>
          </p:txBody>
        </p:sp>
      </p:grpSp>
      <p:grpSp>
        <p:nvGrpSpPr>
          <p:cNvPr id="30" name="Organization Chart 7">
            <a:extLst>
              <a:ext uri="{FF2B5EF4-FFF2-40B4-BE49-F238E27FC236}">
                <a16:creationId xmlns:a16="http://schemas.microsoft.com/office/drawing/2014/main" id="{6600EDDA-584A-6807-5AF3-1128C14E26A2}"/>
              </a:ext>
            </a:extLst>
          </p:cNvPr>
          <p:cNvGrpSpPr>
            <a:grpSpLocks/>
          </p:cNvGrpSpPr>
          <p:nvPr/>
        </p:nvGrpSpPr>
        <p:grpSpPr bwMode="auto">
          <a:xfrm>
            <a:off x="6665913" y="5167313"/>
            <a:ext cx="2516187" cy="1143000"/>
            <a:chOff x="2208" y="1667"/>
            <a:chExt cx="864" cy="255"/>
          </a:xfrm>
        </p:grpSpPr>
        <p:sp>
          <p:nvSpPr>
            <p:cNvPr id="55330" name="_s6151">
              <a:extLst>
                <a:ext uri="{FF2B5EF4-FFF2-40B4-BE49-F238E27FC236}">
                  <a16:creationId xmlns:a16="http://schemas.microsoft.com/office/drawing/2014/main" id="{01029784-3131-63AD-4C70-3C8077A0E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8" y="1667"/>
              <a:ext cx="864" cy="2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FF1515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2026 р.</a:t>
              </a:r>
            </a:p>
            <a:p>
              <a:pPr algn="ctr" eaLnBrk="1" hangingPunct="1"/>
              <a:r>
                <a:rPr lang="uk-UA" altLang="en-US" sz="1000"/>
                <a:t>Обласний етап </a:t>
              </a:r>
            </a:p>
            <a:p>
              <a:pPr algn="ctr" eaLnBrk="1" hangingPunct="1"/>
              <a:r>
                <a:rPr lang="uk-UA" altLang="en-US" sz="1000"/>
                <a:t>Всеукраїнського конкурсу</a:t>
              </a:r>
            </a:p>
            <a:p>
              <a:pPr algn="ctr" eaLnBrk="1" hangingPunct="1"/>
              <a:r>
                <a:rPr lang="uk-UA" altLang="en-US" sz="1000"/>
                <a:t> “Український сувенір”</a:t>
              </a:r>
            </a:p>
            <a:p>
              <a:pPr algn="ctr" eaLnBrk="1" hangingPunct="1"/>
              <a:r>
                <a:rPr lang="uk-UA" altLang="en-US" sz="1000"/>
                <a:t>І місце – Кулипка Ліна</a:t>
              </a:r>
            </a:p>
          </p:txBody>
        </p:sp>
      </p:grpSp>
      <p:sp>
        <p:nvSpPr>
          <p:cNvPr id="55317" name="_s6160">
            <a:extLst>
              <a:ext uri="{FF2B5EF4-FFF2-40B4-BE49-F238E27FC236}">
                <a16:creationId xmlns:a16="http://schemas.microsoft.com/office/drawing/2014/main" id="{5EABF662-FEFF-F179-2D1A-9B0925075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-11113"/>
            <a:ext cx="2520950" cy="119062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151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2024 р.</a:t>
            </a:r>
          </a:p>
          <a:p>
            <a:pPr algn="ctr" eaLnBrk="1" hangingPunct="1"/>
            <a:r>
              <a:rPr lang="uk-UA" altLang="en-US" sz="1000"/>
              <a:t>Територіальни етап</a:t>
            </a:r>
          </a:p>
          <a:p>
            <a:pPr algn="ctr" eaLnBrk="1" hangingPunct="1"/>
            <a:r>
              <a:rPr lang="uk-UA" altLang="en-US" sz="1000"/>
              <a:t>ХХ</a:t>
            </a:r>
            <a:r>
              <a:rPr lang="en-US" altLang="en-US" sz="1000"/>
              <a:t>V</a:t>
            </a:r>
            <a:r>
              <a:rPr lang="uk-UA" altLang="en-US" sz="1000"/>
              <a:t>І Міжнародного конкурсу з </a:t>
            </a:r>
          </a:p>
          <a:p>
            <a:pPr algn="ctr" eaLnBrk="1" hangingPunct="1"/>
            <a:r>
              <a:rPr lang="uk-UA" altLang="en-US" sz="1000"/>
              <a:t>укр.мови ім.Петра Яцика</a:t>
            </a:r>
          </a:p>
          <a:p>
            <a:pPr algn="ctr" eaLnBrk="1" hangingPunct="1"/>
            <a:r>
              <a:rPr lang="uk-UA" altLang="en-US" sz="1000"/>
              <a:t>ІІІ місце – Мельничук Анна</a:t>
            </a:r>
            <a:endParaRPr lang="ru-RU" altLang="en-US" sz="1000"/>
          </a:p>
        </p:txBody>
      </p:sp>
      <p:grpSp>
        <p:nvGrpSpPr>
          <p:cNvPr id="33" name="Organization Chart 13">
            <a:extLst>
              <a:ext uri="{FF2B5EF4-FFF2-40B4-BE49-F238E27FC236}">
                <a16:creationId xmlns:a16="http://schemas.microsoft.com/office/drawing/2014/main" id="{5F4220DA-AD46-CDA1-6267-A06A21A340C2}"/>
              </a:ext>
            </a:extLst>
          </p:cNvPr>
          <p:cNvGrpSpPr>
            <a:grpSpLocks/>
          </p:cNvGrpSpPr>
          <p:nvPr/>
        </p:nvGrpSpPr>
        <p:grpSpPr bwMode="auto">
          <a:xfrm>
            <a:off x="4692650" y="5208588"/>
            <a:ext cx="2327275" cy="1552575"/>
            <a:chOff x="1059" y="1653"/>
            <a:chExt cx="823" cy="322"/>
          </a:xfrm>
        </p:grpSpPr>
        <p:sp>
          <p:nvSpPr>
            <p:cNvPr id="55329" name="_s6157">
              <a:extLst>
                <a:ext uri="{FF2B5EF4-FFF2-40B4-BE49-F238E27FC236}">
                  <a16:creationId xmlns:a16="http://schemas.microsoft.com/office/drawing/2014/main" id="{11721B52-9A9E-F66A-0972-6524ADCF4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" y="1653"/>
              <a:ext cx="823" cy="32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00"/>
                </a:gs>
                <a:gs pos="100000">
                  <a:srgbClr val="EE0000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uk-UA" altLang="en-US" sz="1000"/>
                <a:t>2026 р.</a:t>
              </a:r>
            </a:p>
            <a:p>
              <a:pPr algn="ctr" eaLnBrk="1" hangingPunct="1"/>
              <a:r>
                <a:rPr lang="uk-UA" altLang="en-US" sz="1000"/>
                <a:t>Територіальний етап </a:t>
              </a:r>
            </a:p>
            <a:p>
              <a:pPr algn="ctr" eaLnBrk="1" hangingPunct="1"/>
              <a:r>
                <a:rPr lang="uk-UA" altLang="en-US" sz="1000"/>
                <a:t>обласної виставки-конкурсу</a:t>
              </a:r>
            </a:p>
            <a:p>
              <a:pPr algn="ctr" eaLnBrk="1" hangingPunct="1"/>
              <a:r>
                <a:rPr lang="uk-UA" altLang="en-US" sz="1000"/>
                <a:t> декоративно-ужиткового і </a:t>
              </a:r>
            </a:p>
            <a:p>
              <a:pPr algn="ctr" eaLnBrk="1" hangingPunct="1"/>
              <a:r>
                <a:rPr lang="uk-UA" altLang="en-US" sz="1000"/>
                <a:t>образотворчого мистецтва </a:t>
              </a:r>
            </a:p>
            <a:p>
              <a:pPr algn="ctr" eaLnBrk="1" hangingPunct="1"/>
              <a:r>
                <a:rPr lang="uk-UA" altLang="en-US" sz="1000"/>
                <a:t>«Знай і люби свій край»</a:t>
              </a:r>
            </a:p>
            <a:p>
              <a:pPr algn="ctr" eaLnBrk="1" hangingPunct="1"/>
              <a:r>
                <a:rPr lang="uk-UA" altLang="en-US" sz="1000"/>
                <a:t>І місце – Кулипка Ліна</a:t>
              </a:r>
            </a:p>
            <a:p>
              <a:pPr algn="ctr" eaLnBrk="1" hangingPunct="1"/>
              <a:r>
                <a:rPr lang="uk-UA" altLang="en-US" sz="1000"/>
                <a:t>І місце – Мельничук Анна</a:t>
              </a:r>
            </a:p>
            <a:p>
              <a:pPr algn="ctr" eaLnBrk="1" hangingPunct="1"/>
              <a:r>
                <a:rPr lang="uk-UA" altLang="en-US" sz="1000"/>
                <a:t>ІІ місце – Бондарук Катерина</a:t>
              </a:r>
            </a:p>
          </p:txBody>
        </p:sp>
      </p:grpSp>
      <p:sp>
        <p:nvSpPr>
          <p:cNvPr id="55319" name="_s6157">
            <a:extLst>
              <a:ext uri="{FF2B5EF4-FFF2-40B4-BE49-F238E27FC236}">
                <a16:creationId xmlns:a16="http://schemas.microsoft.com/office/drawing/2014/main" id="{1C3439EE-3D8F-BE2D-0C7B-94F17D81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00" y="3760788"/>
            <a:ext cx="2444750" cy="1263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EE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2025 р.</a:t>
            </a:r>
          </a:p>
          <a:p>
            <a:pPr algn="ctr" eaLnBrk="1" hangingPunct="1"/>
            <a:r>
              <a:rPr lang="uk-UA" altLang="en-US" sz="1000"/>
              <a:t>Територіальний етап </a:t>
            </a:r>
          </a:p>
          <a:p>
            <a:pPr algn="ctr" eaLnBrk="1" hangingPunct="1"/>
            <a:r>
              <a:rPr lang="uk-UA" altLang="en-US" sz="1000"/>
              <a:t>обласної виставки-конкурсу</a:t>
            </a:r>
          </a:p>
          <a:p>
            <a:pPr algn="ctr" eaLnBrk="1" hangingPunct="1"/>
            <a:r>
              <a:rPr lang="uk-UA" altLang="en-US" sz="1000"/>
              <a:t> декоративно-ужиткового і </a:t>
            </a:r>
          </a:p>
          <a:p>
            <a:pPr algn="ctr" eaLnBrk="1" hangingPunct="1"/>
            <a:r>
              <a:rPr lang="uk-UA" altLang="en-US" sz="1000"/>
              <a:t>образотворчого мистецтва </a:t>
            </a:r>
          </a:p>
          <a:p>
            <a:pPr algn="ctr" eaLnBrk="1" hangingPunct="1"/>
            <a:r>
              <a:rPr lang="uk-UA" altLang="en-US" sz="1000"/>
              <a:t>«Знай і люби свій край»</a:t>
            </a:r>
          </a:p>
          <a:p>
            <a:pPr algn="ctr" eaLnBrk="1" hangingPunct="1"/>
            <a:r>
              <a:rPr lang="uk-UA" altLang="en-US" sz="1000"/>
              <a:t>І місце – Кулипка Ліна</a:t>
            </a:r>
          </a:p>
        </p:txBody>
      </p:sp>
      <p:sp>
        <p:nvSpPr>
          <p:cNvPr id="55320" name="_s6157">
            <a:extLst>
              <a:ext uri="{FF2B5EF4-FFF2-40B4-BE49-F238E27FC236}">
                <a16:creationId xmlns:a16="http://schemas.microsoft.com/office/drawing/2014/main" id="{9C5BAD2E-4800-BD88-9E4E-66E6A4120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024438"/>
            <a:ext cx="2444750" cy="12636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EE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2024 р.</a:t>
            </a:r>
          </a:p>
          <a:p>
            <a:pPr algn="ctr" eaLnBrk="1" hangingPunct="1"/>
            <a:r>
              <a:rPr lang="uk-UA" altLang="en-US" sz="1000"/>
              <a:t>Всеукраїнська виставка-конкурс</a:t>
            </a:r>
          </a:p>
          <a:p>
            <a:pPr algn="ctr" eaLnBrk="1" hangingPunct="1"/>
            <a:r>
              <a:rPr lang="uk-UA" altLang="en-US" sz="1000"/>
              <a:t> декоративно-ужиткового і </a:t>
            </a:r>
          </a:p>
          <a:p>
            <a:pPr algn="ctr" eaLnBrk="1" hangingPunct="1"/>
            <a:r>
              <a:rPr lang="uk-UA" altLang="en-US" sz="1000"/>
              <a:t>образотворчого мистецтва </a:t>
            </a:r>
          </a:p>
          <a:p>
            <a:pPr algn="ctr" eaLnBrk="1" hangingPunct="1"/>
            <a:r>
              <a:rPr lang="uk-UA" altLang="en-US" sz="1000"/>
              <a:t>«Знай і люби свій край»</a:t>
            </a:r>
          </a:p>
          <a:p>
            <a:pPr algn="ctr" eaLnBrk="1" hangingPunct="1"/>
            <a:r>
              <a:rPr lang="uk-UA" altLang="en-US" sz="1000"/>
              <a:t>ІІ місце – Кулипка Ліна</a:t>
            </a:r>
          </a:p>
        </p:txBody>
      </p:sp>
      <p:sp>
        <p:nvSpPr>
          <p:cNvPr id="55321" name="_s6169">
            <a:extLst>
              <a:ext uri="{FF2B5EF4-FFF2-40B4-BE49-F238E27FC236}">
                <a16:creationId xmlns:a16="http://schemas.microsoft.com/office/drawing/2014/main" id="{8012F945-5CB3-AA3C-EF45-64397AA7C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1017588"/>
            <a:ext cx="2520950" cy="1046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151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2024 р. </a:t>
            </a:r>
          </a:p>
          <a:p>
            <a:pPr algn="ctr" eaLnBrk="1" hangingPunct="1"/>
            <a:r>
              <a:rPr lang="uk-UA" altLang="en-US" sz="1000"/>
              <a:t>Переможець ІІІ етапу </a:t>
            </a:r>
          </a:p>
          <a:p>
            <a:pPr algn="ctr" eaLnBrk="1" hangingPunct="1"/>
            <a:r>
              <a:rPr lang="uk-UA" altLang="en-US" sz="1000"/>
              <a:t>Всеукраїнської учнівської </a:t>
            </a:r>
          </a:p>
          <a:p>
            <a:pPr algn="ctr" eaLnBrk="1" hangingPunct="1"/>
            <a:r>
              <a:rPr lang="uk-UA" altLang="en-US" sz="1000"/>
              <a:t>олімпіади з технологій</a:t>
            </a:r>
          </a:p>
          <a:p>
            <a:pPr algn="ctr" eaLnBrk="1" hangingPunct="1"/>
            <a:r>
              <a:rPr lang="uk-UA" altLang="en-US" sz="1000"/>
              <a:t>ІІ місце –Мартинюк Лілія</a:t>
            </a:r>
          </a:p>
        </p:txBody>
      </p:sp>
      <p:sp>
        <p:nvSpPr>
          <p:cNvPr id="55322" name="_s6169">
            <a:extLst>
              <a:ext uri="{FF2B5EF4-FFF2-40B4-BE49-F238E27FC236}">
                <a16:creationId xmlns:a16="http://schemas.microsoft.com/office/drawing/2014/main" id="{0EC40859-F53A-3C8F-51E9-EBD0C8883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63" y="2986088"/>
            <a:ext cx="2520950" cy="1046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1515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altLang="en-US" sz="1000"/>
              <a:t>2025 р. </a:t>
            </a:r>
          </a:p>
          <a:p>
            <a:pPr algn="ctr" eaLnBrk="1" hangingPunct="1"/>
            <a:r>
              <a:rPr lang="uk-UA" altLang="en-US" sz="1000"/>
              <a:t>Переможець ІІІ етапу </a:t>
            </a:r>
          </a:p>
          <a:p>
            <a:pPr algn="ctr" eaLnBrk="1" hangingPunct="1"/>
            <a:r>
              <a:rPr lang="uk-UA" altLang="en-US" sz="1000"/>
              <a:t>Всеукраїнської учнівської </a:t>
            </a:r>
          </a:p>
          <a:p>
            <a:pPr algn="ctr" eaLnBrk="1" hangingPunct="1"/>
            <a:r>
              <a:rPr lang="uk-UA" altLang="en-US" sz="1000"/>
              <a:t>олімпіади з технологій</a:t>
            </a:r>
          </a:p>
          <a:p>
            <a:pPr algn="ctr" eaLnBrk="1" hangingPunct="1"/>
            <a:r>
              <a:rPr lang="uk-UA" altLang="en-US" sz="1000"/>
              <a:t>ІІ місце – Кулипка Ліна</a:t>
            </a:r>
          </a:p>
        </p:txBody>
      </p:sp>
      <p:sp>
        <p:nvSpPr>
          <p:cNvPr id="39" name="AutoShape 35">
            <a:extLst>
              <a:ext uri="{FF2B5EF4-FFF2-40B4-BE49-F238E27FC236}">
                <a16:creationId xmlns:a16="http://schemas.microsoft.com/office/drawing/2014/main" id="{B9452757-D2C9-5666-7FB6-8C4E668300B6}"/>
              </a:ext>
            </a:extLst>
          </p:cNvPr>
          <p:cNvSpPr>
            <a:spLocks noChangeArrowheads="1"/>
          </p:cNvSpPr>
          <p:nvPr/>
        </p:nvSpPr>
        <p:spPr bwMode="auto">
          <a:xfrm rot="-1333777">
            <a:off x="4910138" y="4487863"/>
            <a:ext cx="485775" cy="690562"/>
          </a:xfrm>
          <a:prstGeom prst="downArrow">
            <a:avLst>
              <a:gd name="adj1" fmla="val 50000"/>
              <a:gd name="adj2" fmla="val 26009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" name="AutoShape 35">
            <a:extLst>
              <a:ext uri="{FF2B5EF4-FFF2-40B4-BE49-F238E27FC236}">
                <a16:creationId xmlns:a16="http://schemas.microsoft.com/office/drawing/2014/main" id="{BBB99CED-C98C-BC6D-6CF6-94BAB08D3A04}"/>
              </a:ext>
            </a:extLst>
          </p:cNvPr>
          <p:cNvSpPr>
            <a:spLocks noChangeArrowheads="1"/>
          </p:cNvSpPr>
          <p:nvPr/>
        </p:nvSpPr>
        <p:spPr bwMode="auto">
          <a:xfrm rot="3989345">
            <a:off x="2665412" y="3706813"/>
            <a:ext cx="485775" cy="660400"/>
          </a:xfrm>
          <a:prstGeom prst="downArrow">
            <a:avLst>
              <a:gd name="adj1" fmla="val 50000"/>
              <a:gd name="adj2" fmla="val 25943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" name="AutoShape 35">
            <a:extLst>
              <a:ext uri="{FF2B5EF4-FFF2-40B4-BE49-F238E27FC236}">
                <a16:creationId xmlns:a16="http://schemas.microsoft.com/office/drawing/2014/main" id="{ABD98063-DDCE-751B-FB19-1DEA31512DED}"/>
              </a:ext>
            </a:extLst>
          </p:cNvPr>
          <p:cNvSpPr>
            <a:spLocks noChangeArrowheads="1"/>
          </p:cNvSpPr>
          <p:nvPr/>
        </p:nvSpPr>
        <p:spPr bwMode="auto">
          <a:xfrm rot="6926590">
            <a:off x="2663031" y="2156620"/>
            <a:ext cx="485775" cy="715962"/>
          </a:xfrm>
          <a:prstGeom prst="downArrow">
            <a:avLst>
              <a:gd name="adj1" fmla="val 50000"/>
              <a:gd name="adj2" fmla="val 25956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" name="AutoShape 35">
            <a:extLst>
              <a:ext uri="{FF2B5EF4-FFF2-40B4-BE49-F238E27FC236}">
                <a16:creationId xmlns:a16="http://schemas.microsoft.com/office/drawing/2014/main" id="{F6242720-A8A0-B181-1107-50295945D9D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046788" y="3206750"/>
            <a:ext cx="485775" cy="504825"/>
          </a:xfrm>
          <a:prstGeom prst="downArrow">
            <a:avLst>
              <a:gd name="adj1" fmla="val 50000"/>
              <a:gd name="adj2" fmla="val 25980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3" name="AutoShape 35">
            <a:extLst>
              <a:ext uri="{FF2B5EF4-FFF2-40B4-BE49-F238E27FC236}">
                <a16:creationId xmlns:a16="http://schemas.microsoft.com/office/drawing/2014/main" id="{C6D97D7F-EB51-C8E7-2705-BAFF8164EF28}"/>
              </a:ext>
            </a:extLst>
          </p:cNvPr>
          <p:cNvSpPr>
            <a:spLocks noChangeArrowheads="1"/>
          </p:cNvSpPr>
          <p:nvPr/>
        </p:nvSpPr>
        <p:spPr bwMode="auto">
          <a:xfrm rot="-3706689">
            <a:off x="5950744" y="3696494"/>
            <a:ext cx="485775" cy="754063"/>
          </a:xfrm>
          <a:prstGeom prst="downArrow">
            <a:avLst>
              <a:gd name="adj1" fmla="val 50000"/>
              <a:gd name="adj2" fmla="val 25943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4" name="AutoShape 35">
            <a:extLst>
              <a:ext uri="{FF2B5EF4-FFF2-40B4-BE49-F238E27FC236}">
                <a16:creationId xmlns:a16="http://schemas.microsoft.com/office/drawing/2014/main" id="{83EB5EF5-478A-6AFC-85D2-EB14DFED8A22}"/>
              </a:ext>
            </a:extLst>
          </p:cNvPr>
          <p:cNvSpPr>
            <a:spLocks noChangeArrowheads="1"/>
          </p:cNvSpPr>
          <p:nvPr/>
        </p:nvSpPr>
        <p:spPr bwMode="auto">
          <a:xfrm rot="-7435030">
            <a:off x="5830888" y="1730375"/>
            <a:ext cx="485775" cy="866775"/>
          </a:xfrm>
          <a:prstGeom prst="downArrow">
            <a:avLst>
              <a:gd name="adj1" fmla="val 50000"/>
              <a:gd name="adj2" fmla="val 26005"/>
            </a:avLst>
          </a:prstGeom>
          <a:solidFill>
            <a:srgbClr val="74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5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 animBg="1"/>
      <p:bldP spid="48132" grpId="0" animBg="1"/>
      <p:bldP spid="125986" grpId="0" animBg="1"/>
      <p:bldP spid="125987" grpId="0" animBg="1"/>
      <p:bldP spid="125988" grpId="0" animBg="1"/>
      <p:bldP spid="125989" grpId="0" animBg="1"/>
      <p:bldP spid="125991" grpId="0" animBg="1"/>
      <p:bldP spid="125992" grpId="0" animBg="1"/>
      <p:bldP spid="125993" grpId="0" animBg="1"/>
      <p:bldP spid="5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Объект 6">
            <a:extLst>
              <a:ext uri="{FF2B5EF4-FFF2-40B4-BE49-F238E27FC236}">
                <a16:creationId xmlns:a16="http://schemas.microsoft.com/office/drawing/2014/main" id="{5BD444F4-D52C-CB33-42C2-132920850C9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000" y="285750"/>
            <a:ext cx="2462213" cy="3270250"/>
          </a:xfrm>
        </p:spPr>
      </p:pic>
      <p:pic>
        <p:nvPicPr>
          <p:cNvPr id="56323" name="Объект 7">
            <a:extLst>
              <a:ext uri="{FF2B5EF4-FFF2-40B4-BE49-F238E27FC236}">
                <a16:creationId xmlns:a16="http://schemas.microsoft.com/office/drawing/2014/main" id="{2CE655EE-385A-D220-A0E3-C4465B02EF4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51200" y="282575"/>
            <a:ext cx="2465388" cy="3273425"/>
          </a:xfrm>
        </p:spPr>
      </p:pic>
      <p:pic>
        <p:nvPicPr>
          <p:cNvPr id="56324" name="Объект 8">
            <a:extLst>
              <a:ext uri="{FF2B5EF4-FFF2-40B4-BE49-F238E27FC236}">
                <a16:creationId xmlns:a16="http://schemas.microsoft.com/office/drawing/2014/main" id="{CAA5F31E-1E8A-03FB-41E2-CC92E0CC99B6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1400" y="277813"/>
            <a:ext cx="2482850" cy="3297237"/>
          </a:xfrm>
        </p:spPr>
      </p:pic>
      <p:pic>
        <p:nvPicPr>
          <p:cNvPr id="56325" name="Объект 9">
            <a:extLst>
              <a:ext uri="{FF2B5EF4-FFF2-40B4-BE49-F238E27FC236}">
                <a16:creationId xmlns:a16="http://schemas.microsoft.com/office/drawing/2014/main" id="{C2E8898A-D5F0-F1BF-048B-A6B0F34333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40450" y="3556000"/>
            <a:ext cx="2463800" cy="3286125"/>
          </a:xfrm>
        </p:spPr>
      </p:pic>
      <p:pic>
        <p:nvPicPr>
          <p:cNvPr id="56326" name="Объект 6">
            <a:extLst>
              <a:ext uri="{FF2B5EF4-FFF2-40B4-BE49-F238E27FC236}">
                <a16:creationId xmlns:a16="http://schemas.microsoft.com/office/drawing/2014/main" id="{CC2C6331-1364-085B-03E7-6A36C96045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3575050"/>
            <a:ext cx="2465388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Объект 7">
            <a:extLst>
              <a:ext uri="{FF2B5EF4-FFF2-40B4-BE49-F238E27FC236}">
                <a16:creationId xmlns:a16="http://schemas.microsoft.com/office/drawing/2014/main" id="{F8B338B3-FB88-652A-4737-2CB243D43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9613" y="3554413"/>
            <a:ext cx="2481262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1">
            <a:extLst>
              <a:ext uri="{FF2B5EF4-FFF2-40B4-BE49-F238E27FC236}">
                <a16:creationId xmlns:a16="http://schemas.microsoft.com/office/drawing/2014/main" id="{494FCCCC-FBE2-3BA5-6789-73182164AE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538" y="765175"/>
            <a:ext cx="4176712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Рисунок 2">
            <a:extLst>
              <a:ext uri="{FF2B5EF4-FFF2-40B4-BE49-F238E27FC236}">
                <a16:creationId xmlns:a16="http://schemas.microsoft.com/office/drawing/2014/main" id="{A21A3487-AFC3-1BD6-03FB-434525B2F2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00" y="836613"/>
            <a:ext cx="41021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1">
            <a:extLst>
              <a:ext uri="{FF2B5EF4-FFF2-40B4-BE49-F238E27FC236}">
                <a16:creationId xmlns:a16="http://schemas.microsoft.com/office/drawing/2014/main" id="{D58C1DDD-D8E9-7D6E-0E26-94ADC91E8A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5188" y="2349500"/>
            <a:ext cx="31686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Рисунок 2">
            <a:extLst>
              <a:ext uri="{FF2B5EF4-FFF2-40B4-BE49-F238E27FC236}">
                <a16:creationId xmlns:a16="http://schemas.microsoft.com/office/drawing/2014/main" id="{06F48B79-6A35-43DF-8E40-BEF3D4C48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44450"/>
            <a:ext cx="3035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Рисунок 3">
            <a:extLst>
              <a:ext uri="{FF2B5EF4-FFF2-40B4-BE49-F238E27FC236}">
                <a16:creationId xmlns:a16="http://schemas.microsoft.com/office/drawing/2014/main" id="{D3555912-32C2-C4E3-546E-0C2033C663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588" y="1557338"/>
            <a:ext cx="31670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1">
            <a:extLst>
              <a:ext uri="{FF2B5EF4-FFF2-40B4-BE49-F238E27FC236}">
                <a16:creationId xmlns:a16="http://schemas.microsoft.com/office/drawing/2014/main" id="{751AFAF6-645A-F689-134D-1FCA777FFF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113" y="2133600"/>
            <a:ext cx="28797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Рисунок 2">
            <a:extLst>
              <a:ext uri="{FF2B5EF4-FFF2-40B4-BE49-F238E27FC236}">
                <a16:creationId xmlns:a16="http://schemas.microsoft.com/office/drawing/2014/main" id="{74DA3357-3C4F-A69D-973F-EA93BEEA08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908050"/>
            <a:ext cx="31670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Рисунок 3">
            <a:extLst>
              <a:ext uri="{FF2B5EF4-FFF2-40B4-BE49-F238E27FC236}">
                <a16:creationId xmlns:a16="http://schemas.microsoft.com/office/drawing/2014/main" id="{77362881-2ADD-92C3-58B0-FDA3A40E12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31670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2F6D063F-72D9-13D1-B66F-DCE7B6C486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0" y="985838"/>
            <a:ext cx="6900863" cy="1219200"/>
          </a:xfrm>
        </p:spPr>
        <p:txBody>
          <a:bodyPr/>
          <a:lstStyle/>
          <a:p>
            <a:pPr eaLnBrk="1" hangingPunct="1"/>
            <a:br>
              <a:rPr lang="uk-UA" altLang="en-US" b="1"/>
            </a:br>
            <a:r>
              <a:rPr lang="uk-UA" altLang="en-US" b="1">
                <a:solidFill>
                  <a:srgbClr val="CC0066"/>
                </a:solidFill>
              </a:rPr>
              <a:t>Професійний шлях</a:t>
            </a:r>
            <a:endParaRPr lang="ru-RU" altLang="en-US" b="1">
              <a:solidFill>
                <a:srgbClr val="CC0066"/>
              </a:solidFill>
            </a:endParaRPr>
          </a:p>
        </p:txBody>
      </p:sp>
      <p:sp>
        <p:nvSpPr>
          <p:cNvPr id="32771" name="Содержимое 5">
            <a:extLst>
              <a:ext uri="{FF2B5EF4-FFF2-40B4-BE49-F238E27FC236}">
                <a16:creationId xmlns:a16="http://schemas.microsoft.com/office/drawing/2014/main" id="{F806D187-6AD1-6FC4-FBCB-EFCCB2636B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8625" y="2420938"/>
            <a:ext cx="8501063" cy="3794125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uk-UA" altLang="en-US" sz="2800" b="1" i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en-US" sz="2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Місце роботи:</a:t>
            </a:r>
            <a:r>
              <a:rPr lang="uk-UA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Вільхівський ліцей Горохівської   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           міської ради</a:t>
            </a:r>
            <a:endParaRPr lang="ru-RU" altLang="en-US" sz="2800" b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2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Посада:</a:t>
            </a:r>
            <a:r>
              <a:rPr lang="ru-RU" altLang="en-US" sz="2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вчитель української мови та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              літератури, технологій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2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Кваліфікація:</a:t>
            </a:r>
            <a:r>
              <a:rPr lang="ru-RU" altLang="en-US" sz="2800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ru-RU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спеціаліст вищої категорії</a:t>
            </a: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uk-UA" altLang="en-US" sz="2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Звання</a:t>
            </a:r>
            <a:r>
              <a:rPr lang="uk-UA" altLang="en-US" sz="2800" b="1">
                <a:latin typeface="Arial" panose="020B0604020202020204" pitchFamily="34" charset="0"/>
                <a:sym typeface="Arial" panose="020B0604020202020204" pitchFamily="34" charset="0"/>
              </a:rPr>
              <a:t>:</a:t>
            </a:r>
            <a:r>
              <a:rPr lang="uk-UA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 учитель-методист</a:t>
            </a:r>
            <a:endParaRPr lang="ru-RU" altLang="en-US" sz="2800" b="1" i="1">
              <a:solidFill>
                <a:srgbClr val="984807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en-US" sz="2800" b="1">
                <a:solidFill>
                  <a:srgbClr val="000000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Загальний педагогічний стаж: </a:t>
            </a:r>
            <a:r>
              <a:rPr lang="ru-RU" altLang="en-US" sz="2800" b="1" i="1">
                <a:solidFill>
                  <a:srgbClr val="984807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31 рік</a:t>
            </a:r>
          </a:p>
        </p:txBody>
      </p:sp>
      <p:grpSp>
        <p:nvGrpSpPr>
          <p:cNvPr id="32772" name="Группа 11">
            <a:extLst>
              <a:ext uri="{FF2B5EF4-FFF2-40B4-BE49-F238E27FC236}">
                <a16:creationId xmlns:a16="http://schemas.microsoft.com/office/drawing/2014/main" id="{F21983D9-37E0-EAB0-05A4-D1493DD949BB}"/>
              </a:ext>
            </a:extLst>
          </p:cNvPr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93ABB744-2066-EFFA-072F-2D7F025A1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36DBBFA-052F-B398-BC41-60440C80C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70ACEDF1-D747-C0E0-2EFA-7342FDA17C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DAB53208-8DAE-E40E-2171-14A4D33D14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32773" name="Группа 17">
            <a:extLst>
              <a:ext uri="{FF2B5EF4-FFF2-40B4-BE49-F238E27FC236}">
                <a16:creationId xmlns:a16="http://schemas.microsoft.com/office/drawing/2014/main" id="{833BA71A-6506-EAA2-94D3-AE5E8058941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02B4CD15-C0A9-285F-B9FA-A769120C6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6D57ACFA-DA64-F2C8-56EE-92F072EAD6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E4E0770-D485-DE27-2F5C-796A13828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3C50B714-A91D-0FA6-FFC6-C9A0B3BA6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>
            <a:extLst>
              <a:ext uri="{FF2B5EF4-FFF2-40B4-BE49-F238E27FC236}">
                <a16:creationId xmlns:a16="http://schemas.microsoft.com/office/drawing/2014/main" id="{0DA6B827-7EBC-2AB3-1EDB-BC48A6CA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9756" y="480118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3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>
            <a:extLst>
              <a:ext uri="{FF2B5EF4-FFF2-40B4-BE49-F238E27FC236}">
                <a16:creationId xmlns:a16="http://schemas.microsoft.com/office/drawing/2014/main" id="{1235FFBB-F5EC-B739-29FC-FC01549D7D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" y="249238"/>
            <a:ext cx="31670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Рисунок 3">
            <a:extLst>
              <a:ext uri="{FF2B5EF4-FFF2-40B4-BE49-F238E27FC236}">
                <a16:creationId xmlns:a16="http://schemas.microsoft.com/office/drawing/2014/main" id="{10C605C6-21FF-8181-B1F3-8B4105B1D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1268413"/>
            <a:ext cx="28797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Рисунок 2">
            <a:extLst>
              <a:ext uri="{FF2B5EF4-FFF2-40B4-BE49-F238E27FC236}">
                <a16:creationId xmlns:a16="http://schemas.microsoft.com/office/drawing/2014/main" id="{1FE5C217-2595-8D74-2D8D-0649B553B7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1850" y="2133600"/>
            <a:ext cx="31686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120F951-71DC-0312-E96A-5AA364661B74}"/>
              </a:ext>
            </a:extLst>
          </p:cNvPr>
          <p:cNvGraphicFramePr/>
          <p:nvPr/>
        </p:nvGraphicFramePr>
        <p:xfrm>
          <a:off x="214282" y="214290"/>
          <a:ext cx="8715436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FC69573-55E9-6C15-9EFE-E08A8A5212D0}"/>
              </a:ext>
            </a:extLst>
          </p:cNvPr>
          <p:cNvSpPr/>
          <p:nvPr/>
        </p:nvSpPr>
        <p:spPr>
          <a:xfrm>
            <a:off x="2205140" y="1844824"/>
            <a:ext cx="4733718" cy="224676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800" b="1" cap="all" dirty="0">
              <a:ln w="0"/>
              <a:solidFill>
                <a:srgbClr val="7030A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Позаурочна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			             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800" b="1" cap="all" dirty="0">
              <a:ln w="0">
                <a:solidFill>
                  <a:schemeClr val="accent3">
                    <a:lumMod val="40000"/>
                    <a:lumOff val="60000"/>
                  </a:schemeClr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cap="all" dirty="0">
                <a:ln w="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+mn-lt"/>
              </a:rPr>
              <a:t>діяльність</a:t>
            </a:r>
          </a:p>
        </p:txBody>
      </p:sp>
      <p:pic>
        <p:nvPicPr>
          <p:cNvPr id="8" name="Рисунок 7" descr="Effekte17.gif">
            <a:extLst>
              <a:ext uri="{FF2B5EF4-FFF2-40B4-BE49-F238E27FC236}">
                <a16:creationId xmlns:a16="http://schemas.microsoft.com/office/drawing/2014/main" id="{468D33B1-0E68-9A79-7F76-2546ABA14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9088" y="2781300"/>
            <a:ext cx="8858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C371F664-5B31-89ED-0DA5-ABF8A25A0C97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1DA5EE-D10F-4588-B042-3448CA660278}"/>
              </a:ext>
            </a:extLst>
          </p:cNvPr>
          <p:cNvSpPr/>
          <p:nvPr/>
        </p:nvSpPr>
        <p:spPr>
          <a:xfrm>
            <a:off x="915962" y="503220"/>
            <a:ext cx="7434920" cy="58477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3200" b="1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Основні напрямки виховної роботи</a:t>
            </a:r>
            <a:endParaRPr lang="ru-RU" sz="3200" b="1" dirty="0">
              <a:ln w="11430">
                <a:noFill/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BE78FC1C-2D09-34B6-06FB-FC4C2C12A768}"/>
              </a:ext>
            </a:extLst>
          </p:cNvPr>
          <p:cNvSpPr/>
          <p:nvPr/>
        </p:nvSpPr>
        <p:spPr>
          <a:xfrm>
            <a:off x="1643063" y="1196975"/>
            <a:ext cx="3216275" cy="1589088"/>
          </a:xfrm>
          <a:prstGeom prst="cloud">
            <a:avLst/>
          </a:prstGeom>
          <a:solidFill>
            <a:srgbClr val="FF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464951FB-21F0-B548-29D4-3072DA58384E}"/>
              </a:ext>
            </a:extLst>
          </p:cNvPr>
          <p:cNvSpPr/>
          <p:nvPr/>
        </p:nvSpPr>
        <p:spPr>
          <a:xfrm>
            <a:off x="395288" y="4429125"/>
            <a:ext cx="2890837" cy="1736725"/>
          </a:xfrm>
          <a:prstGeom prst="cloud">
            <a:avLst/>
          </a:prstGeom>
          <a:solidFill>
            <a:srgbClr val="FF00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B0629CEF-4FFC-B0E7-808B-3D30FF406A54}"/>
              </a:ext>
            </a:extLst>
          </p:cNvPr>
          <p:cNvSpPr/>
          <p:nvPr/>
        </p:nvSpPr>
        <p:spPr>
          <a:xfrm>
            <a:off x="6227763" y="2708275"/>
            <a:ext cx="2559050" cy="1651000"/>
          </a:xfrm>
          <a:prstGeom prst="cloud">
            <a:avLst/>
          </a:prstGeom>
          <a:solidFill>
            <a:srgbClr val="FF3399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AC41D7C8-74A3-B0E5-BC0E-B0C7BBBCF569}"/>
              </a:ext>
            </a:extLst>
          </p:cNvPr>
          <p:cNvSpPr/>
          <p:nvPr/>
        </p:nvSpPr>
        <p:spPr>
          <a:xfrm>
            <a:off x="6300788" y="4437063"/>
            <a:ext cx="2557462" cy="1879600"/>
          </a:xfrm>
          <a:prstGeom prst="cloud">
            <a:avLst/>
          </a:prstGeom>
          <a:solidFill>
            <a:srgbClr val="9966FF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7C7F0E6E-647F-6C14-FBE5-6311B0E82A83}"/>
              </a:ext>
            </a:extLst>
          </p:cNvPr>
          <p:cNvSpPr/>
          <p:nvPr/>
        </p:nvSpPr>
        <p:spPr>
          <a:xfrm>
            <a:off x="3348038" y="4857750"/>
            <a:ext cx="2867025" cy="1524000"/>
          </a:xfrm>
          <a:prstGeom prst="cloud">
            <a:avLst/>
          </a:prstGeom>
          <a:solidFill>
            <a:srgbClr val="FF99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6D4246-CB69-41F6-924C-DB2312C34FC3}"/>
              </a:ext>
            </a:extLst>
          </p:cNvPr>
          <p:cNvSpPr/>
          <p:nvPr/>
        </p:nvSpPr>
        <p:spPr>
          <a:xfrm>
            <a:off x="2200107" y="1559387"/>
            <a:ext cx="2011494" cy="85146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2800" b="1" dirty="0" err="1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Взаємо-</a:t>
            </a:r>
            <a:endParaRPr lang="uk-UA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uk-UA" sz="28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розуміння</a:t>
            </a:r>
            <a:endParaRPr lang="ru-RU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751D3E0-2E73-57B9-5ADE-63DF5D2BCAD4}"/>
              </a:ext>
            </a:extLst>
          </p:cNvPr>
          <p:cNvSpPr/>
          <p:nvPr/>
        </p:nvSpPr>
        <p:spPr>
          <a:xfrm>
            <a:off x="6572264" y="3143248"/>
            <a:ext cx="194309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800" b="1" dirty="0" err="1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Творчість</a:t>
            </a:r>
            <a:endParaRPr lang="ru-RU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76F438-43FC-429C-2A2E-1158F3FDCB81}"/>
              </a:ext>
            </a:extLst>
          </p:cNvPr>
          <p:cNvSpPr/>
          <p:nvPr/>
        </p:nvSpPr>
        <p:spPr>
          <a:xfrm>
            <a:off x="685775" y="4949835"/>
            <a:ext cx="218181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28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Патріотизм</a:t>
            </a:r>
            <a:endParaRPr lang="ru-RU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B31D45C-58E5-7AF6-34B1-62BF0AAA58C9}"/>
              </a:ext>
            </a:extLst>
          </p:cNvPr>
          <p:cNvSpPr/>
          <p:nvPr/>
        </p:nvSpPr>
        <p:spPr>
          <a:xfrm>
            <a:off x="3494081" y="5241937"/>
            <a:ext cx="274203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800" b="1" dirty="0" err="1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Толерантність</a:t>
            </a:r>
            <a:endParaRPr lang="ru-RU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E839719-B765-464C-15E9-B3C93419D7F9}"/>
              </a:ext>
            </a:extLst>
          </p:cNvPr>
          <p:cNvSpPr/>
          <p:nvPr/>
        </p:nvSpPr>
        <p:spPr>
          <a:xfrm>
            <a:off x="6305563" y="4662495"/>
            <a:ext cx="2324867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28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Розвиток</a:t>
            </a:r>
          </a:p>
          <a:p>
            <a:pPr algn="ctr" eaLnBrk="1" hangingPunct="1">
              <a:defRPr/>
            </a:pPr>
            <a:r>
              <a:rPr lang="uk-UA" sz="28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особистості</a:t>
            </a:r>
            <a:endParaRPr lang="ru-RU" sz="28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2478" name="Облако 17">
            <a:extLst>
              <a:ext uri="{FF2B5EF4-FFF2-40B4-BE49-F238E27FC236}">
                <a16:creationId xmlns:a16="http://schemas.microsoft.com/office/drawing/2014/main" id="{4981F655-AEB2-9E17-1DE1-3CE857F7D688}"/>
              </a:ext>
            </a:extLst>
          </p:cNvPr>
          <p:cNvSpPr>
            <a:spLocks/>
          </p:cNvSpPr>
          <p:nvPr/>
        </p:nvSpPr>
        <p:spPr bwMode="auto">
          <a:xfrm>
            <a:off x="4859338" y="1125538"/>
            <a:ext cx="3241675" cy="1787525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2147483647 w 43200"/>
              <a:gd name="T5" fmla="*/ 2147483647 h 43200"/>
              <a:gd name="T6" fmla="*/ 2147483647 w 43200"/>
              <a:gd name="T7" fmla="*/ 2147483647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lnTo>
                  <a:pt x="3900" y="14370"/>
                </a:ln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rgbClr val="C0C0C0"/>
          </a:soli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/>
          <a:p>
            <a:endParaRPr lang="uk-UA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0844B5D-CF58-9D37-AA07-F2641030092C}"/>
              </a:ext>
            </a:extLst>
          </p:cNvPr>
          <p:cNvSpPr/>
          <p:nvPr/>
        </p:nvSpPr>
        <p:spPr>
          <a:xfrm>
            <a:off x="5407027" y="1404925"/>
            <a:ext cx="2121799" cy="120032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uk-UA" sz="24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Формування</a:t>
            </a:r>
          </a:p>
          <a:p>
            <a:pPr algn="ctr" eaLnBrk="1" hangingPunct="1">
              <a:defRPr/>
            </a:pPr>
            <a:r>
              <a:rPr lang="uk-UA" sz="24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учнівського</a:t>
            </a:r>
          </a:p>
          <a:p>
            <a:pPr algn="ctr" eaLnBrk="1" hangingPunct="1">
              <a:defRPr/>
            </a:pPr>
            <a:r>
              <a:rPr lang="uk-UA" sz="2400" b="1" dirty="0">
                <a:ln w="11430"/>
                <a:solidFill>
                  <a:srgbClr val="DBF5F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колективу</a:t>
            </a:r>
            <a:endParaRPr lang="ru-RU" sz="2400" b="1" dirty="0">
              <a:ln w="11430"/>
              <a:solidFill>
                <a:srgbClr val="DBF5F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0" name="Облако 19">
            <a:extLst>
              <a:ext uri="{FF2B5EF4-FFF2-40B4-BE49-F238E27FC236}">
                <a16:creationId xmlns:a16="http://schemas.microsoft.com/office/drawing/2014/main" id="{7CBC31E6-1A25-5648-E9A8-BD55CBA22C01}"/>
              </a:ext>
            </a:extLst>
          </p:cNvPr>
          <p:cNvSpPr/>
          <p:nvPr/>
        </p:nvSpPr>
        <p:spPr>
          <a:xfrm>
            <a:off x="250825" y="2928938"/>
            <a:ext cx="3035300" cy="1508125"/>
          </a:xfrm>
          <a:prstGeom prst="cloud">
            <a:avLst/>
          </a:prstGeom>
          <a:solidFill>
            <a:srgbClr val="00FF00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2002" name="WordArt 21">
            <a:extLst>
              <a:ext uri="{FF2B5EF4-FFF2-40B4-BE49-F238E27FC236}">
                <a16:creationId xmlns:a16="http://schemas.microsoft.com/office/drawing/2014/main" id="{79989401-C4E5-16F4-4001-D47FE50005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27088" y="3213100"/>
            <a:ext cx="1846262" cy="752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uk-UA" sz="3600" b="1" kern="10">
                <a:ln w="9525">
                  <a:solidFill>
                    <a:srgbClr val="009DD9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Взаємодія</a:t>
            </a:r>
          </a:p>
          <a:p>
            <a:pPr algn="ctr"/>
            <a:r>
              <a:rPr lang="uk-UA" sz="3600" b="1" kern="10">
                <a:ln w="9525">
                  <a:solidFill>
                    <a:srgbClr val="009DD9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вчитель-учні</a:t>
            </a:r>
          </a:p>
        </p:txBody>
      </p:sp>
      <p:pic>
        <p:nvPicPr>
          <p:cNvPr id="46099" name="Picture 20" descr="F:\20160310_093638.jpg">
            <a:extLst>
              <a:ext uri="{FF2B5EF4-FFF2-40B4-BE49-F238E27FC236}">
                <a16:creationId xmlns:a16="http://schemas.microsoft.com/office/drawing/2014/main" id="{663E2C9D-8C85-DA41-9525-7BD79A6D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38" y="2714625"/>
            <a:ext cx="3500437" cy="2100263"/>
          </a:xfrm>
          <a:prstGeom prst="rect">
            <a:avLst/>
          </a:prstGeom>
          <a:noFill/>
          <a:ln w="57150">
            <a:solidFill>
              <a:srgbClr val="C0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>
            <a:extLst>
              <a:ext uri="{FF2B5EF4-FFF2-40B4-BE49-F238E27FC236}">
                <a16:creationId xmlns:a16="http://schemas.microsoft.com/office/drawing/2014/main" id="{7583BC63-3A69-5AAE-F9D6-3BC410C530E8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altLang="en-US">
                <a:solidFill>
                  <a:srgbClr val="0070C0"/>
                </a:solidFill>
                <a:latin typeface="Arial Black" panose="020B0A04020102020204" pitchFamily="34" charset="0"/>
              </a:rPr>
              <a:t>Класний керівник</a:t>
            </a:r>
            <a:endParaRPr lang="en-US" altLang="en-US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63491" name="Объект 6">
            <a:extLst>
              <a:ext uri="{FF2B5EF4-FFF2-40B4-BE49-F238E27FC236}">
                <a16:creationId xmlns:a16="http://schemas.microsoft.com/office/drawing/2014/main" id="{7DB4C3D1-8EA6-E08E-F884-2E65AA248AB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5925" y="1616075"/>
            <a:ext cx="2489200" cy="1866900"/>
          </a:xfrm>
        </p:spPr>
      </p:pic>
      <p:pic>
        <p:nvPicPr>
          <p:cNvPr id="63492" name="Объект 7">
            <a:extLst>
              <a:ext uri="{FF2B5EF4-FFF2-40B4-BE49-F238E27FC236}">
                <a16:creationId xmlns:a16="http://schemas.microsoft.com/office/drawing/2014/main" id="{A6ECDA54-6A93-730A-E91D-F5492EC201A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1500" y="1557338"/>
            <a:ext cx="3319463" cy="1866900"/>
          </a:xfrm>
        </p:spPr>
      </p:pic>
      <p:pic>
        <p:nvPicPr>
          <p:cNvPr id="63493" name="Объект 9">
            <a:extLst>
              <a:ext uri="{FF2B5EF4-FFF2-40B4-BE49-F238E27FC236}">
                <a16:creationId xmlns:a16="http://schemas.microsoft.com/office/drawing/2014/main" id="{93DEAC4A-EE86-BEAE-E7DA-F5D435EBD96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1175" y="1616075"/>
            <a:ext cx="2489200" cy="1866900"/>
          </a:xfrm>
        </p:spPr>
      </p:pic>
      <p:pic>
        <p:nvPicPr>
          <p:cNvPr id="63494" name="Рисунок 10">
            <a:extLst>
              <a:ext uri="{FF2B5EF4-FFF2-40B4-BE49-F238E27FC236}">
                <a16:creationId xmlns:a16="http://schemas.microsoft.com/office/drawing/2014/main" id="{62963DD0-CDCC-E6E3-48D6-29C1DDD7A1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3697288"/>
            <a:ext cx="344487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Объект 11">
            <a:extLst>
              <a:ext uri="{FF2B5EF4-FFF2-40B4-BE49-F238E27FC236}">
                <a16:creationId xmlns:a16="http://schemas.microsoft.com/office/drawing/2014/main" id="{4E63F49B-CF99-01A8-E323-3DB9EAE0A5A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3496" name="Объект 9">
            <a:extLst>
              <a:ext uri="{FF2B5EF4-FFF2-40B4-BE49-F238E27FC236}">
                <a16:creationId xmlns:a16="http://schemas.microsoft.com/office/drawing/2014/main" id="{91970882-6184-86F2-2881-A5F819F85D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13" y="3697288"/>
            <a:ext cx="3946525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1">
            <a:extLst>
              <a:ext uri="{FF2B5EF4-FFF2-40B4-BE49-F238E27FC236}">
                <a16:creationId xmlns:a16="http://schemas.microsoft.com/office/drawing/2014/main" id="{A55185D2-71ED-C75D-4ADB-78229FE8B59C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5" name="Рисунок 10">
            <a:extLst>
              <a:ext uri="{FF2B5EF4-FFF2-40B4-BE49-F238E27FC236}">
                <a16:creationId xmlns:a16="http://schemas.microsoft.com/office/drawing/2014/main" id="{D24D3652-D325-F5F4-6037-CEAB79A57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500" y="104775"/>
            <a:ext cx="44926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Объект 8">
            <a:extLst>
              <a:ext uri="{FF2B5EF4-FFF2-40B4-BE49-F238E27FC236}">
                <a16:creationId xmlns:a16="http://schemas.microsoft.com/office/drawing/2014/main" id="{C3E8C8C7-ED63-C448-1866-5CF698A82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0" y="104775"/>
            <a:ext cx="3200400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Объект 14">
            <a:extLst>
              <a:ext uri="{FF2B5EF4-FFF2-40B4-BE49-F238E27FC236}">
                <a16:creationId xmlns:a16="http://schemas.microsoft.com/office/drawing/2014/main" id="{2FA0AC7C-4C79-5524-9508-5B93D9D3818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4518" name="Объект 6">
            <a:extLst>
              <a:ext uri="{FF2B5EF4-FFF2-40B4-BE49-F238E27FC236}">
                <a16:creationId xmlns:a16="http://schemas.microsoft.com/office/drawing/2014/main" id="{5203FD01-9F57-BC0A-FDCC-9F21796FD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563938"/>
            <a:ext cx="44894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Объект 8">
            <a:extLst>
              <a:ext uri="{FF2B5EF4-FFF2-40B4-BE49-F238E27FC236}">
                <a16:creationId xmlns:a16="http://schemas.microsoft.com/office/drawing/2014/main" id="{7BDA7A32-8EA8-A317-7493-27EFCA0469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7313" y="4149725"/>
            <a:ext cx="34163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>
            <a:extLst>
              <a:ext uri="{FF2B5EF4-FFF2-40B4-BE49-F238E27FC236}">
                <a16:creationId xmlns:a16="http://schemas.microsoft.com/office/drawing/2014/main" id="{0CEB1451-17C0-569D-F5AC-873F0F791757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5539" name="Объект 6">
            <a:extLst>
              <a:ext uri="{FF2B5EF4-FFF2-40B4-BE49-F238E27FC236}">
                <a16:creationId xmlns:a16="http://schemas.microsoft.com/office/drawing/2014/main" id="{9CD90396-94C4-C2B6-B7B4-36DDC4FAD96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323850"/>
            <a:ext cx="4913313" cy="3009900"/>
          </a:xfrm>
        </p:spPr>
      </p:pic>
      <p:pic>
        <p:nvPicPr>
          <p:cNvPr id="65540" name="Объект 8">
            <a:extLst>
              <a:ext uri="{FF2B5EF4-FFF2-40B4-BE49-F238E27FC236}">
                <a16:creationId xmlns:a16="http://schemas.microsoft.com/office/drawing/2014/main" id="{BC235399-CB53-0A42-4BB2-2FB56765151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838" y="3768725"/>
            <a:ext cx="3455987" cy="2592388"/>
          </a:xfrm>
        </p:spPr>
      </p:pic>
      <p:pic>
        <p:nvPicPr>
          <p:cNvPr id="65541" name="Объект 9">
            <a:extLst>
              <a:ext uri="{FF2B5EF4-FFF2-40B4-BE49-F238E27FC236}">
                <a16:creationId xmlns:a16="http://schemas.microsoft.com/office/drawing/2014/main" id="{B5C37DB4-5430-48C2-146E-2C05C7A5675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8350" y="3559175"/>
            <a:ext cx="5487988" cy="3086100"/>
          </a:xfrm>
        </p:spPr>
      </p:pic>
      <p:pic>
        <p:nvPicPr>
          <p:cNvPr id="65542" name="Рисунок 11">
            <a:extLst>
              <a:ext uri="{FF2B5EF4-FFF2-40B4-BE49-F238E27FC236}">
                <a16:creationId xmlns:a16="http://schemas.microsoft.com/office/drawing/2014/main" id="{28FF99B7-B04C-3DC4-9B30-381574F6EB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9850" y="323850"/>
            <a:ext cx="39004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Объект 6">
            <a:extLst>
              <a:ext uri="{FF2B5EF4-FFF2-40B4-BE49-F238E27FC236}">
                <a16:creationId xmlns:a16="http://schemas.microsoft.com/office/drawing/2014/main" id="{CFE45F5A-12B8-734C-3C6E-687F710BAF5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950" y="1143000"/>
            <a:ext cx="3003550" cy="5108575"/>
          </a:xfrm>
        </p:spPr>
      </p:pic>
      <p:pic>
        <p:nvPicPr>
          <p:cNvPr id="66563" name="Объект 7">
            <a:extLst>
              <a:ext uri="{FF2B5EF4-FFF2-40B4-BE49-F238E27FC236}">
                <a16:creationId xmlns:a16="http://schemas.microsoft.com/office/drawing/2014/main" id="{73E5559F-A665-0ECB-EA3C-66E8C0766C7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8813" y="115888"/>
            <a:ext cx="4854575" cy="4640262"/>
          </a:xfrm>
        </p:spPr>
      </p:pic>
      <p:pic>
        <p:nvPicPr>
          <p:cNvPr id="66564" name="Объект 8">
            <a:extLst>
              <a:ext uri="{FF2B5EF4-FFF2-40B4-BE49-F238E27FC236}">
                <a16:creationId xmlns:a16="http://schemas.microsoft.com/office/drawing/2014/main" id="{DD9C9C3B-28D6-C8FB-1987-E7BB24A8F1F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44875" y="3914775"/>
            <a:ext cx="4360863" cy="2925763"/>
          </a:xfrm>
        </p:spPr>
      </p:pic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DFBF7"/>
            </a:gs>
            <a:gs pos="74001">
              <a:srgbClr val="E9DFBA"/>
            </a:gs>
            <a:gs pos="83000">
              <a:srgbClr val="E9DFBA"/>
            </a:gs>
            <a:gs pos="100000">
              <a:srgbClr val="F0EA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347;p23">
            <a:extLst>
              <a:ext uri="{FF2B5EF4-FFF2-40B4-BE49-F238E27FC236}">
                <a16:creationId xmlns:a16="http://schemas.microsoft.com/office/drawing/2014/main" id="{050B0EB6-663D-536B-8EAF-576A71320F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80919" y="3005931"/>
            <a:ext cx="5143500" cy="84613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87" name="Google Shape;348;p23">
            <a:extLst>
              <a:ext uri="{FF2B5EF4-FFF2-40B4-BE49-F238E27FC236}">
                <a16:creationId xmlns:a16="http://schemas.microsoft.com/office/drawing/2014/main" id="{02894D52-91FE-4564-5F47-48E552C33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1754188"/>
            <a:ext cx="7119937" cy="41148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88" name="Google Shape;349;p23">
            <a:extLst>
              <a:ext uri="{FF2B5EF4-FFF2-40B4-BE49-F238E27FC236}">
                <a16:creationId xmlns:a16="http://schemas.microsoft.com/office/drawing/2014/main" id="{41C66D2B-B968-A56B-250D-372D02D8319A}"/>
              </a:ext>
            </a:extLst>
          </p:cNvPr>
          <p:cNvSpPr>
            <a:spLocks noChangeArrowheads="1"/>
          </p:cNvSpPr>
          <p:nvPr/>
        </p:nvSpPr>
        <p:spPr bwMode="auto">
          <a:xfrm rot="-2503903">
            <a:off x="-127000" y="1203325"/>
            <a:ext cx="2117725" cy="1957388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89" name="Google Shape;350;p23">
            <a:extLst>
              <a:ext uri="{FF2B5EF4-FFF2-40B4-BE49-F238E27FC236}">
                <a16:creationId xmlns:a16="http://schemas.microsoft.com/office/drawing/2014/main" id="{8CCEFB5C-C8C2-8711-8E70-CE3F0B2E0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3850" y="-176213"/>
            <a:ext cx="4168775" cy="4114801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0" name="Google Shape;351;p23">
            <a:extLst>
              <a:ext uri="{FF2B5EF4-FFF2-40B4-BE49-F238E27FC236}">
                <a16:creationId xmlns:a16="http://schemas.microsoft.com/office/drawing/2014/main" id="{34AE05C3-88D1-AEEF-255E-6D720F94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66688" y="3460750"/>
            <a:ext cx="1671638" cy="2351088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1" name="Google Shape;352;p23">
            <a:extLst>
              <a:ext uri="{FF2B5EF4-FFF2-40B4-BE49-F238E27FC236}">
                <a16:creationId xmlns:a16="http://schemas.microsoft.com/office/drawing/2014/main" id="{632366A9-BEAC-0D48-6E43-244E24756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3811588"/>
            <a:ext cx="1355725" cy="2119312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2" name="Google Shape;353;p23">
            <a:extLst>
              <a:ext uri="{FF2B5EF4-FFF2-40B4-BE49-F238E27FC236}">
                <a16:creationId xmlns:a16="http://schemas.microsoft.com/office/drawing/2014/main" id="{A00F76B7-063A-FA2F-2804-1E947E48B746}"/>
              </a:ext>
            </a:extLst>
          </p:cNvPr>
          <p:cNvSpPr>
            <a:spLocks noChangeArrowheads="1"/>
          </p:cNvSpPr>
          <p:nvPr/>
        </p:nvSpPr>
        <p:spPr bwMode="auto">
          <a:xfrm rot="-3393071">
            <a:off x="6650831" y="4623595"/>
            <a:ext cx="1914525" cy="2252662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3" name="Google Shape;354;p23">
            <a:extLst>
              <a:ext uri="{FF2B5EF4-FFF2-40B4-BE49-F238E27FC236}">
                <a16:creationId xmlns:a16="http://schemas.microsoft.com/office/drawing/2014/main" id="{699E5186-1363-BE55-6EA8-777464FE7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7638" y="5073650"/>
            <a:ext cx="1435101" cy="135255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4" name="Google Shape;355;p23">
            <a:extLst>
              <a:ext uri="{FF2B5EF4-FFF2-40B4-BE49-F238E27FC236}">
                <a16:creationId xmlns:a16="http://schemas.microsoft.com/office/drawing/2014/main" id="{5176C0A3-D4EE-84D0-5289-AB93C7610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857250"/>
            <a:ext cx="4319588" cy="1171575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800"/>
            </a:pP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7595" name="Google Shape;356;p23">
            <a:extLst>
              <a:ext uri="{FF2B5EF4-FFF2-40B4-BE49-F238E27FC236}">
                <a16:creationId xmlns:a16="http://schemas.microsoft.com/office/drawing/2014/main" id="{6610A538-6817-994B-2964-A4E34796A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9663" y="939800"/>
            <a:ext cx="38512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9000"/>
              </a:lnSpc>
              <a:buClr>
                <a:srgbClr val="000000"/>
              </a:buClr>
              <a:buSzPts val="7200"/>
            </a:pPr>
            <a:r>
              <a:rPr lang="en-US" altLang="en-US" sz="3600" b="1">
                <a:solidFill>
                  <a:srgbClr val="000000"/>
                </a:solidFill>
                <a:latin typeface="Arimo" charset="0"/>
                <a:cs typeface="Arimo" charset="0"/>
                <a:sym typeface="Arimo" charset="0"/>
              </a:rPr>
              <a:t>Мої прагнення:</a:t>
            </a:r>
            <a:endParaRPr lang="en-US" altLang="en-US"/>
          </a:p>
        </p:txBody>
      </p:sp>
      <p:sp>
        <p:nvSpPr>
          <p:cNvPr id="67596" name="Google Shape;357;p23">
            <a:extLst>
              <a:ext uri="{FF2B5EF4-FFF2-40B4-BE49-F238E27FC236}">
                <a16:creationId xmlns:a16="http://schemas.microsoft.com/office/drawing/2014/main" id="{9D9B70CD-925B-EC7E-4899-9C7F103E5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75" y="1968500"/>
            <a:ext cx="6146800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66713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lnSpc>
                <a:spcPct val="138000"/>
              </a:lnSpc>
              <a:buClr>
                <a:srgbClr val="442700"/>
              </a:buClr>
              <a:buSzPts val="3400"/>
              <a:buFont typeface="Arial" panose="020B0604020202020204" pitchFamily="34" charset="0"/>
              <a:buChar char="•"/>
            </a:pPr>
            <a:r>
              <a:rPr lang="en-US" altLang="en-US" sz="1700" b="1" i="1">
                <a:solidFill>
                  <a:srgbClr val="442700"/>
                </a:solidFill>
                <a:latin typeface="PT Serif" panose="020A0603040505020204" pitchFamily="18" charset="-52"/>
                <a:cs typeface="PT Serif" panose="020A0603040505020204" pitchFamily="18" charset="-52"/>
                <a:sym typeface="PT Serif" panose="020A0603040505020204" pitchFamily="18" charset="-52"/>
              </a:rPr>
              <a:t>Допомагати кожному учневі відкривати свої здібності та таланти.</a:t>
            </a:r>
            <a:endParaRPr lang="en-US" altLang="en-US"/>
          </a:p>
          <a:p>
            <a:pPr lvl="1" eaLnBrk="1" hangingPunct="1">
              <a:lnSpc>
                <a:spcPct val="138000"/>
              </a:lnSpc>
              <a:buClr>
                <a:srgbClr val="442700"/>
              </a:buClr>
              <a:buSzPts val="3400"/>
              <a:buFont typeface="Arial" panose="020B0604020202020204" pitchFamily="34" charset="0"/>
              <a:buChar char="•"/>
            </a:pPr>
            <a:r>
              <a:rPr lang="en-US" altLang="en-US" sz="1700" b="1" i="1">
                <a:solidFill>
                  <a:srgbClr val="442700"/>
                </a:solidFill>
                <a:latin typeface="PT Serif" panose="020A0603040505020204" pitchFamily="18" charset="-52"/>
                <a:cs typeface="PT Serif" panose="020A0603040505020204" pitchFamily="18" charset="-52"/>
                <a:sym typeface="PT Serif" panose="020A0603040505020204" pitchFamily="18" charset="-52"/>
              </a:rPr>
              <a:t>Плекати любов до української мови та літератури через цікаві й сучасні методи.</a:t>
            </a:r>
            <a:endParaRPr lang="en-US" altLang="en-US"/>
          </a:p>
          <a:p>
            <a:pPr lvl="1" eaLnBrk="1" hangingPunct="1">
              <a:lnSpc>
                <a:spcPct val="138000"/>
              </a:lnSpc>
              <a:buClr>
                <a:srgbClr val="442700"/>
              </a:buClr>
              <a:buSzPts val="3400"/>
              <a:buFont typeface="Arial" panose="020B0604020202020204" pitchFamily="34" charset="0"/>
              <a:buChar char="•"/>
            </a:pPr>
            <a:r>
              <a:rPr lang="en-US" altLang="en-US" sz="1700" b="1" i="1">
                <a:solidFill>
                  <a:srgbClr val="442700"/>
                </a:solidFill>
                <a:latin typeface="PT Serif" panose="020A0603040505020204" pitchFamily="18" charset="-52"/>
                <a:cs typeface="PT Serif" panose="020A0603040505020204" pitchFamily="18" charset="-52"/>
                <a:sym typeface="PT Serif" panose="020A0603040505020204" pitchFamily="18" charset="-52"/>
              </a:rPr>
              <a:t>Постійно підвищувати свій професійний рівень та впроваджувати нові освітні технології.</a:t>
            </a:r>
            <a:endParaRPr lang="en-US" altLang="en-US"/>
          </a:p>
          <a:p>
            <a:pPr lvl="1" eaLnBrk="1" hangingPunct="1">
              <a:lnSpc>
                <a:spcPct val="140000"/>
              </a:lnSpc>
              <a:buClr>
                <a:srgbClr val="442700"/>
              </a:buClr>
              <a:buSzPts val="3500"/>
              <a:buFont typeface="Arial" panose="020B0604020202020204" pitchFamily="34" charset="0"/>
              <a:buChar char="•"/>
            </a:pPr>
            <a:r>
              <a:rPr lang="en-US" altLang="en-US" sz="1700" b="1" i="1">
                <a:solidFill>
                  <a:srgbClr val="442700"/>
                </a:solidFill>
                <a:latin typeface="PT Serif" panose="020A0603040505020204" pitchFamily="18" charset="-52"/>
                <a:cs typeface="PT Serif" panose="020A0603040505020204" pitchFamily="18" charset="-52"/>
                <a:sym typeface="PT Serif" panose="020A0603040505020204" pitchFamily="18" charset="-52"/>
              </a:rPr>
              <a:t>Створювати атмосферу довіри, взаємоповаги та підтримки на уроках.</a:t>
            </a:r>
            <a:endParaRPr lang="en-US" altLang="en-US"/>
          </a:p>
          <a:p>
            <a:pPr lvl="1" eaLnBrk="1" hangingPunct="1">
              <a:lnSpc>
                <a:spcPct val="138000"/>
              </a:lnSpc>
              <a:buClr>
                <a:srgbClr val="442700"/>
              </a:buClr>
              <a:buSzPts val="3400"/>
              <a:buFont typeface="Arial" panose="020B0604020202020204" pitchFamily="34" charset="0"/>
              <a:buChar char="•"/>
            </a:pPr>
            <a:r>
              <a:rPr lang="en-US" altLang="en-US" sz="1700" b="1" i="1">
                <a:solidFill>
                  <a:srgbClr val="442700"/>
                </a:solidFill>
                <a:latin typeface="PT Serif" panose="020A0603040505020204" pitchFamily="18" charset="-52"/>
                <a:cs typeface="PT Serif" panose="020A0603040505020204" pitchFamily="18" charset="-52"/>
                <a:sym typeface="PT Serif" panose="020A0603040505020204" pitchFamily="18" charset="-52"/>
              </a:rPr>
              <a:t>Бути прикладом життєвої мудрості, терпіння і доброти для учнів.</a:t>
            </a:r>
            <a:endParaRPr lang="en-US" altLang="en-US"/>
          </a:p>
        </p:txBody>
      </p:sp>
    </p:spTree>
  </p:cSld>
  <p:clrMapOvr>
    <a:masterClrMapping/>
  </p:clrMapOvr>
  <p:transition spd="slow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6">
            <a:extLst>
              <a:ext uri="{FF2B5EF4-FFF2-40B4-BE49-F238E27FC236}">
                <a16:creationId xmlns:a16="http://schemas.microsoft.com/office/drawing/2014/main" id="{76829381-5616-F576-3869-0AC40DEE3EB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br>
              <a:rPr lang="uk-UA" altLang="en-US" sz="4000" b="1">
                <a:solidFill>
                  <a:schemeClr val="hlink"/>
                </a:solidFill>
                <a:latin typeface="Arial" panose="020B0604020202020204" pitchFamily="34" charset="0"/>
              </a:rPr>
            </a:br>
            <a:br>
              <a:rPr lang="uk-UA" altLang="en-US" sz="4000" b="1">
                <a:solidFill>
                  <a:schemeClr val="hlink"/>
                </a:solidFill>
                <a:latin typeface="Arial" panose="020B0604020202020204" pitchFamily="34" charset="0"/>
              </a:rPr>
            </a:br>
            <a:r>
              <a:rPr lang="uk-UA" altLang="en-US" sz="4000" b="1">
                <a:solidFill>
                  <a:srgbClr val="CC0066"/>
                </a:solidFill>
                <a:latin typeface="Arial" panose="020B0604020202020204" pitchFamily="34" charset="0"/>
              </a:rPr>
              <a:t>Освіта</a:t>
            </a:r>
            <a:br>
              <a:rPr lang="uk-UA" altLang="en-US" sz="4000" b="1">
                <a:solidFill>
                  <a:schemeClr val="hlink"/>
                </a:solidFill>
                <a:latin typeface="Arial" panose="020B0604020202020204" pitchFamily="34" charset="0"/>
              </a:rPr>
            </a:br>
            <a:endParaRPr lang="ru-RU" altLang="en-US" sz="4000" b="1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Rectangle 17">
            <a:extLst>
              <a:ext uri="{FF2B5EF4-FFF2-40B4-BE49-F238E27FC236}">
                <a16:creationId xmlns:a16="http://schemas.microsoft.com/office/drawing/2014/main" id="{BBBE8DD9-4854-A57C-0D7A-D38E5D4A657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en-US" sz="2400" b="1">
                <a:solidFill>
                  <a:srgbClr val="990000"/>
                </a:solidFill>
                <a:latin typeface="Arial" panose="020B0604020202020204" pitchFamily="34" charset="0"/>
              </a:rPr>
              <a:t>Волинський державний університет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en-US" sz="2400" b="1">
                <a:solidFill>
                  <a:srgbClr val="990000"/>
                </a:solidFill>
                <a:latin typeface="Arial" panose="020B0604020202020204" pitchFamily="34" charset="0"/>
              </a:rPr>
              <a:t>імені Лесі Українки</a:t>
            </a:r>
            <a:r>
              <a:rPr lang="uk-UA" altLang="en-US" sz="2400" b="1">
                <a:solidFill>
                  <a:srgbClr val="990000"/>
                </a:solidFill>
                <a:latin typeface="Arial" panose="020B0604020202020204" pitchFamily="34" charset="0"/>
              </a:rPr>
              <a:t>, 2001 р.</a:t>
            </a:r>
          </a:p>
          <a:p>
            <a:pPr algn="ctr">
              <a:buFont typeface="Arial" panose="020B0604020202020204" pitchFamily="34" charset="0"/>
              <a:buNone/>
            </a:pPr>
            <a:endParaRPr lang="uk-UA" altLang="en-US" sz="2400">
              <a:solidFill>
                <a:srgbClr val="CC0066"/>
              </a:solidFill>
              <a:latin typeface="Arial" panose="020B0604020202020204" pitchFamily="34" charset="0"/>
            </a:endParaRPr>
          </a:p>
        </p:txBody>
      </p:sp>
      <p:grpSp>
        <p:nvGrpSpPr>
          <p:cNvPr id="33796" name="Группа 11">
            <a:extLst>
              <a:ext uri="{FF2B5EF4-FFF2-40B4-BE49-F238E27FC236}">
                <a16:creationId xmlns:a16="http://schemas.microsoft.com/office/drawing/2014/main" id="{4B169BF3-5612-1D80-F0A8-F5C9D598D2B0}"/>
              </a:ext>
            </a:extLst>
          </p:cNvPr>
          <p:cNvGrpSpPr>
            <a:grpSpLocks/>
          </p:cNvGrpSpPr>
          <p:nvPr/>
        </p:nvGrpSpPr>
        <p:grpSpPr bwMode="auto">
          <a:xfrm>
            <a:off x="0" y="6286500"/>
            <a:ext cx="9144000" cy="571500"/>
            <a:chOff x="0" y="5765416"/>
            <a:chExt cx="9144000" cy="1092584"/>
          </a:xfrm>
        </p:grpSpPr>
        <p:pic>
          <p:nvPicPr>
            <p:cNvPr id="13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FCA45DD6-4774-871E-06AB-234DDA9DFB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4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0B27820D-E63B-F1A6-1690-6BD2C2935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5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1603A4AD-38C2-C520-1A74-59CBFB012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16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14D7CB2-E464-B150-4393-9A2F07DAB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grpSp>
        <p:nvGrpSpPr>
          <p:cNvPr id="33797" name="Группа 17">
            <a:extLst>
              <a:ext uri="{FF2B5EF4-FFF2-40B4-BE49-F238E27FC236}">
                <a16:creationId xmlns:a16="http://schemas.microsoft.com/office/drawing/2014/main" id="{1B90C838-D8B1-CEEA-6EA9-06247FB31B1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71500"/>
            <a:chOff x="0" y="5765416"/>
            <a:chExt cx="9144000" cy="1092584"/>
          </a:xfrm>
        </p:grpSpPr>
        <p:pic>
          <p:nvPicPr>
            <p:cNvPr id="19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CAF1F965-0F10-414F-F7C4-3656E9237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0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5261D9AF-9D2F-340F-EC28-3035836E1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71736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1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AA35C95B-FD7E-695C-9523-B08F740B9B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14942" y="5765416"/>
              <a:ext cx="3000396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  <p:pic>
          <p:nvPicPr>
            <p:cNvPr id="22" name="Picture 2" descr="C:\Documents and Settings\Учитель\Рабочий стол\орнаменти\984fa19ff7bft.jpg">
              <a:extLst>
                <a:ext uri="{FF2B5EF4-FFF2-40B4-BE49-F238E27FC236}">
                  <a16:creationId xmlns:a16="http://schemas.microsoft.com/office/drawing/2014/main" id="{E442BA22-C19B-6155-1BB5-A78DC1458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1F1F1"/>
                </a:clrFrom>
                <a:clrTo>
                  <a:srgbClr val="F1F1F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858148" y="5765416"/>
              <a:ext cx="1285852" cy="1092584"/>
            </a:xfrm>
            <a:prstGeom prst="rect">
              <a:avLst/>
            </a:prstGeom>
            <a:noFill/>
            <a:effectLst>
              <a:softEdge rad="12700"/>
            </a:effectLst>
          </p:spPr>
        </p:pic>
      </p:grpSp>
      <p:pic>
        <p:nvPicPr>
          <p:cNvPr id="23" name="Picture 2" descr="C:\Documents and Settings\Учитель\Рабочий стол\орнаменти\kir2.png">
            <a:extLst>
              <a:ext uri="{FF2B5EF4-FFF2-40B4-BE49-F238E27FC236}">
                <a16:creationId xmlns:a16="http://schemas.microsoft.com/office/drawing/2014/main" id="{A3F33897-69B4-CAD7-0C4C-3A34E00B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FF4"/>
              </a:clrFrom>
              <a:clrTo>
                <a:srgbClr val="FEFFF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8008" y="-1588"/>
            <a:ext cx="4857784" cy="9856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8919" name="Picture 3" descr="F:\20160313_165620.jpg">
            <a:extLst>
              <a:ext uri="{FF2B5EF4-FFF2-40B4-BE49-F238E27FC236}">
                <a16:creationId xmlns:a16="http://schemas.microsoft.com/office/drawing/2014/main" id="{5BDB4101-A300-BE36-3709-9C42E88B4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14563"/>
            <a:ext cx="4572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2" descr="F:\20160313_165632.jpg">
            <a:extLst>
              <a:ext uri="{FF2B5EF4-FFF2-40B4-BE49-F238E27FC236}">
                <a16:creationId xmlns:a16="http://schemas.microsoft.com/office/drawing/2014/main" id="{0A8FF69F-1C88-F108-B2AA-2607FD7C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88" y="2357438"/>
            <a:ext cx="57150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>
            <a:extLst>
              <a:ext uri="{FF2B5EF4-FFF2-40B4-BE49-F238E27FC236}">
                <a16:creationId xmlns:a16="http://schemas.microsoft.com/office/drawing/2014/main" id="{7F2757A2-255B-B60F-F783-1B0C759CBC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946150"/>
            <a:ext cx="457200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8">
            <a:extLst>
              <a:ext uri="{FF2B5EF4-FFF2-40B4-BE49-F238E27FC236}">
                <a16:creationId xmlns:a16="http://schemas.microsoft.com/office/drawing/2014/main" id="{9089DBA2-6A89-B7B9-81C4-EA88CDA66A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150" y="733425"/>
            <a:ext cx="451485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Объект 2">
            <a:extLst>
              <a:ext uri="{FF2B5EF4-FFF2-40B4-BE49-F238E27FC236}">
                <a16:creationId xmlns:a16="http://schemas.microsoft.com/office/drawing/2014/main" id="{D17BF27A-723A-11DA-9055-15DB73D62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0" y="3906838"/>
            <a:ext cx="4105275" cy="2827337"/>
          </a:xfrm>
        </p:spPr>
      </p:pic>
      <p:sp>
        <p:nvSpPr>
          <p:cNvPr id="6" name="Прямокутник 1">
            <a:extLst>
              <a:ext uri="{FF2B5EF4-FFF2-40B4-BE49-F238E27FC236}">
                <a16:creationId xmlns:a16="http://schemas.microsoft.com/office/drawing/2014/main" id="{B2A2EB2B-2726-918D-6E2A-66D39FD4ADDB}"/>
              </a:ext>
            </a:extLst>
          </p:cNvPr>
          <p:cNvSpPr/>
          <p:nvPr/>
        </p:nvSpPr>
        <p:spPr>
          <a:xfrm>
            <a:off x="827584" y="87094"/>
            <a:ext cx="7237622" cy="64633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FF00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cap="all" dirty="0">
                <a:ln w="9000" cmpd="sng">
                  <a:solidFill>
                    <a:srgbClr val="6585CF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6585CF">
                        <a:shade val="20000"/>
                        <a:satMod val="245000"/>
                      </a:srgbClr>
                    </a:gs>
                    <a:gs pos="43000">
                      <a:srgbClr val="6585CF">
                        <a:satMod val="255000"/>
                      </a:srgbClr>
                    </a:gs>
                    <a:gs pos="48000">
                      <a:srgbClr val="6585CF">
                        <a:shade val="85000"/>
                        <a:satMod val="255000"/>
                      </a:srgbClr>
                    </a:gs>
                    <a:gs pos="100000">
                      <a:srgbClr val="6585CF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Підвищення  кваліфікації</a:t>
            </a: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Объект 3">
            <a:extLst>
              <a:ext uri="{FF2B5EF4-FFF2-40B4-BE49-F238E27FC236}">
                <a16:creationId xmlns:a16="http://schemas.microsoft.com/office/drawing/2014/main" id="{B138F650-30AE-EE89-B37C-140C2B01E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375" y="3141663"/>
            <a:ext cx="5267325" cy="3509962"/>
          </a:xfrm>
        </p:spPr>
      </p:pic>
      <p:pic>
        <p:nvPicPr>
          <p:cNvPr id="35843" name="Рисунок 4">
            <a:extLst>
              <a:ext uri="{FF2B5EF4-FFF2-40B4-BE49-F238E27FC236}">
                <a16:creationId xmlns:a16="http://schemas.microsoft.com/office/drawing/2014/main" id="{2B34B259-A6CB-1133-AFEE-3AEE338B9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4897437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BC7B2-A95D-DCA8-9386-9AB7D9422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6867" name="Объект 3">
            <a:extLst>
              <a:ext uri="{FF2B5EF4-FFF2-40B4-BE49-F238E27FC236}">
                <a16:creationId xmlns:a16="http://schemas.microsoft.com/office/drawing/2014/main" id="{A258B07D-567C-3326-E8FD-5BC1B6277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5175" y="3441700"/>
            <a:ext cx="4416425" cy="3032125"/>
          </a:xfrm>
        </p:spPr>
      </p:pic>
      <p:pic>
        <p:nvPicPr>
          <p:cNvPr id="36868" name="Рисунок 4">
            <a:extLst>
              <a:ext uri="{FF2B5EF4-FFF2-40B4-BE49-F238E27FC236}">
                <a16:creationId xmlns:a16="http://schemas.microsoft.com/office/drawing/2014/main" id="{440848C9-E643-D26C-762F-58E4E550CA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238" y="188913"/>
            <a:ext cx="417671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Рисунок 5">
            <a:extLst>
              <a:ext uri="{FF2B5EF4-FFF2-40B4-BE49-F238E27FC236}">
                <a16:creationId xmlns:a16="http://schemas.microsoft.com/office/drawing/2014/main" id="{E3F4257E-4887-A348-A962-96B9CDF80C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" y="3644900"/>
            <a:ext cx="4513263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Рисунок 6">
            <a:extLst>
              <a:ext uri="{FF2B5EF4-FFF2-40B4-BE49-F238E27FC236}">
                <a16:creationId xmlns:a16="http://schemas.microsoft.com/office/drawing/2014/main" id="{C5DEEEFC-3B27-40EC-ABB7-5C9AAA603C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35"/>
          <a:stretch>
            <a:fillRect/>
          </a:stretch>
        </p:blipFill>
        <p:spPr bwMode="auto">
          <a:xfrm>
            <a:off x="260350" y="274638"/>
            <a:ext cx="4311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946D9-15FB-3693-FC91-5424385B1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7891" name="Рисунок 4">
            <a:extLst>
              <a:ext uri="{FF2B5EF4-FFF2-40B4-BE49-F238E27FC236}">
                <a16:creationId xmlns:a16="http://schemas.microsoft.com/office/drawing/2014/main" id="{64812FF1-28A7-1F1E-F7F5-4F154B99E0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5" y="188913"/>
            <a:ext cx="38893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Объект 3">
            <a:extLst>
              <a:ext uri="{FF2B5EF4-FFF2-40B4-BE49-F238E27FC236}">
                <a16:creationId xmlns:a16="http://schemas.microsoft.com/office/drawing/2014/main" id="{9CD130E0-4E66-4E5F-B2A5-1B3489AA6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625" y="2997200"/>
            <a:ext cx="2592388" cy="3690938"/>
          </a:xfrm>
        </p:spPr>
      </p:pic>
      <p:pic>
        <p:nvPicPr>
          <p:cNvPr id="37893" name="Рисунок 5">
            <a:extLst>
              <a:ext uri="{FF2B5EF4-FFF2-40B4-BE49-F238E27FC236}">
                <a16:creationId xmlns:a16="http://schemas.microsoft.com/office/drawing/2014/main" id="{C265B3C8-36EE-2DB8-6A3E-5CD2DF131D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395663"/>
            <a:ext cx="43211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Рисунок 6">
            <a:extLst>
              <a:ext uri="{FF2B5EF4-FFF2-40B4-BE49-F238E27FC236}">
                <a16:creationId xmlns:a16="http://schemas.microsoft.com/office/drawing/2014/main" id="{E32B7BC2-20FE-FAE1-5DA2-1002CCF38E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48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0119B-F268-A514-C386-1E0622D8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8915" name="Рисунок 4">
            <a:extLst>
              <a:ext uri="{FF2B5EF4-FFF2-40B4-BE49-F238E27FC236}">
                <a16:creationId xmlns:a16="http://schemas.microsoft.com/office/drawing/2014/main" id="{813782EF-B034-7B96-344C-522185713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350" y="100013"/>
            <a:ext cx="35083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6">
            <a:extLst>
              <a:ext uri="{FF2B5EF4-FFF2-40B4-BE49-F238E27FC236}">
                <a16:creationId xmlns:a16="http://schemas.microsoft.com/office/drawing/2014/main" id="{7CB034E9-9FE2-8056-3F29-F19FD024CC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3049588"/>
            <a:ext cx="2792412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Объект 3">
            <a:extLst>
              <a:ext uri="{FF2B5EF4-FFF2-40B4-BE49-F238E27FC236}">
                <a16:creationId xmlns:a16="http://schemas.microsoft.com/office/drawing/2014/main" id="{1C190AA1-8F05-10D0-D9A1-513308C1A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6025" y="2924175"/>
            <a:ext cx="2657475" cy="3744913"/>
          </a:xfrm>
        </p:spPr>
      </p:pic>
      <p:pic>
        <p:nvPicPr>
          <p:cNvPr id="38918" name="Рисунок 7">
            <a:extLst>
              <a:ext uri="{FF2B5EF4-FFF2-40B4-BE49-F238E27FC236}">
                <a16:creationId xmlns:a16="http://schemas.microsoft.com/office/drawing/2014/main" id="{50F8C8FB-CCA8-D81D-88D1-8F4D5E8DEC8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152400"/>
            <a:ext cx="3570288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Рисунок 5">
            <a:extLst>
              <a:ext uri="{FF2B5EF4-FFF2-40B4-BE49-F238E27FC236}">
                <a16:creationId xmlns:a16="http://schemas.microsoft.com/office/drawing/2014/main" id="{DB1FFE50-BA2F-8DAA-564E-BB6CAC5E61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3588" y="2779713"/>
            <a:ext cx="25511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amond/>
  </p:transition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FFFFFF"/>
      </a:accent3>
      <a:accent4>
        <a:srgbClr val="000000"/>
      </a:accent4>
      <a:accent5>
        <a:srgbClr val="AABBDF"/>
      </a:accent5>
      <a:accent6>
        <a:srgbClr val="008EC4"/>
      </a:accent6>
      <a:hlink>
        <a:srgbClr val="E2D700"/>
      </a:hlink>
      <a:folHlink>
        <a:srgbClr val="85DFD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4617B"/>
        </a:dk2>
        <a:lt2>
          <a:srgbClr val="DBF5F9"/>
        </a:lt2>
        <a:accent1>
          <a:srgbClr val="0F6FC6"/>
        </a:accent1>
        <a:accent2>
          <a:srgbClr val="009DD9"/>
        </a:accent2>
        <a:accent3>
          <a:srgbClr val="FFFFFF"/>
        </a:accent3>
        <a:accent4>
          <a:srgbClr val="000000"/>
        </a:accent4>
        <a:accent5>
          <a:srgbClr val="AABBDF"/>
        </a:accent5>
        <a:accent6>
          <a:srgbClr val="008EC4"/>
        </a:accent6>
        <a:hlink>
          <a:srgbClr val="E2D700"/>
        </a:hlink>
        <a:folHlink>
          <a:srgbClr val="85DFD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db2004112l">
  <a:themeElements>
    <a:clrScheme name="cdb2004112l 3">
      <a:dk1>
        <a:srgbClr val="002A00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669900"/>
      </a:accent2>
      <a:accent3>
        <a:srgbClr val="FFFFFF"/>
      </a:accent3>
      <a:accent4>
        <a:srgbClr val="002200"/>
      </a:accent4>
      <a:accent5>
        <a:srgbClr val="BABDDC"/>
      </a:accent5>
      <a:accent6>
        <a:srgbClr val="5C8A00"/>
      </a:accent6>
      <a:hlink>
        <a:srgbClr val="A76E23"/>
      </a:hlink>
      <a:folHlink>
        <a:srgbClr val="145232"/>
      </a:folHlink>
    </a:clrScheme>
    <a:fontScheme name="cdb2004112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12l 1">
        <a:dk1>
          <a:srgbClr val="000066"/>
        </a:dk1>
        <a:lt1>
          <a:srgbClr val="FFFFFF"/>
        </a:lt1>
        <a:dk2>
          <a:srgbClr val="E1E1E7"/>
        </a:dk2>
        <a:lt2>
          <a:srgbClr val="B2B2B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ACACA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6832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3">
        <a:dk1>
          <a:srgbClr val="002A00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669900"/>
        </a:accent2>
        <a:accent3>
          <a:srgbClr val="FFFFFF"/>
        </a:accent3>
        <a:accent4>
          <a:srgbClr val="002200"/>
        </a:accent4>
        <a:accent5>
          <a:srgbClr val="BABDDC"/>
        </a:accent5>
        <a:accent6>
          <a:srgbClr val="5C8A00"/>
        </a:accent6>
        <a:hlink>
          <a:srgbClr val="A76E23"/>
        </a:hlink>
        <a:folHlink>
          <a:srgbClr val="1452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17">
  <a:themeElements>
    <a:clrScheme name="Тема17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1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17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pt0000008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db2004112l">
  <a:themeElements>
    <a:clrScheme name="cdb2004112l 3">
      <a:dk1>
        <a:srgbClr val="002A00"/>
      </a:dk1>
      <a:lt1>
        <a:srgbClr val="FFFFFF"/>
      </a:lt1>
      <a:dk2>
        <a:srgbClr val="FFFFE7"/>
      </a:dk2>
      <a:lt2>
        <a:srgbClr val="B2B2B2"/>
      </a:lt2>
      <a:accent1>
        <a:srgbClr val="6D77BF"/>
      </a:accent1>
      <a:accent2>
        <a:srgbClr val="669900"/>
      </a:accent2>
      <a:accent3>
        <a:srgbClr val="FFFFFF"/>
      </a:accent3>
      <a:accent4>
        <a:srgbClr val="002200"/>
      </a:accent4>
      <a:accent5>
        <a:srgbClr val="BABDDC"/>
      </a:accent5>
      <a:accent6>
        <a:srgbClr val="5C8A00"/>
      </a:accent6>
      <a:hlink>
        <a:srgbClr val="A76E23"/>
      </a:hlink>
      <a:folHlink>
        <a:srgbClr val="145232"/>
      </a:folHlink>
    </a:clrScheme>
    <a:fontScheme name="cdb2004112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b2004112l 1">
        <a:dk1>
          <a:srgbClr val="000066"/>
        </a:dk1>
        <a:lt1>
          <a:srgbClr val="FFFFFF"/>
        </a:lt1>
        <a:dk2>
          <a:srgbClr val="E1E1E7"/>
        </a:dk2>
        <a:lt2>
          <a:srgbClr val="B2B2B2"/>
        </a:lt2>
        <a:accent1>
          <a:srgbClr val="009999"/>
        </a:accent1>
        <a:accent2>
          <a:srgbClr val="FF9933"/>
        </a:accent2>
        <a:accent3>
          <a:srgbClr val="FFFFFF"/>
        </a:accent3>
        <a:accent4>
          <a:srgbClr val="000056"/>
        </a:accent4>
        <a:accent5>
          <a:srgbClr val="AACACA"/>
        </a:accent5>
        <a:accent6>
          <a:srgbClr val="E78A2D"/>
        </a:accent6>
        <a:hlink>
          <a:srgbClr val="6A9EB0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2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C0D070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DCE4BB"/>
        </a:accent5>
        <a:accent6>
          <a:srgbClr val="008AB9"/>
        </a:accent6>
        <a:hlink>
          <a:srgbClr val="CA9938"/>
        </a:hlink>
        <a:folHlink>
          <a:srgbClr val="68324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112l 3">
        <a:dk1>
          <a:srgbClr val="002A00"/>
        </a:dk1>
        <a:lt1>
          <a:srgbClr val="FFFFFF"/>
        </a:lt1>
        <a:dk2>
          <a:srgbClr val="FFFFE7"/>
        </a:dk2>
        <a:lt2>
          <a:srgbClr val="B2B2B2"/>
        </a:lt2>
        <a:accent1>
          <a:srgbClr val="6D77BF"/>
        </a:accent1>
        <a:accent2>
          <a:srgbClr val="669900"/>
        </a:accent2>
        <a:accent3>
          <a:srgbClr val="FFFFFF"/>
        </a:accent3>
        <a:accent4>
          <a:srgbClr val="002200"/>
        </a:accent4>
        <a:accent5>
          <a:srgbClr val="BABDDC"/>
        </a:accent5>
        <a:accent6>
          <a:srgbClr val="5C8A00"/>
        </a:accent6>
        <a:hlink>
          <a:srgbClr val="A76E23"/>
        </a:hlink>
        <a:folHlink>
          <a:srgbClr val="1452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883</Words>
  <Application>Microsoft Office PowerPoint</Application>
  <PresentationFormat>Екран (4:3)</PresentationFormat>
  <Paragraphs>229</Paragraphs>
  <Slides>37</Slides>
  <Notes>11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16</vt:i4>
      </vt:variant>
      <vt:variant>
        <vt:lpstr>Тема</vt:lpstr>
      </vt:variant>
      <vt:variant>
        <vt:i4>10</vt:i4>
      </vt:variant>
      <vt:variant>
        <vt:lpstr>Вбудовані сервери OLE</vt:lpstr>
      </vt:variant>
      <vt:variant>
        <vt:i4>2</vt:i4>
      </vt:variant>
      <vt:variant>
        <vt:lpstr>Заголовки слайдів</vt:lpstr>
      </vt:variant>
      <vt:variant>
        <vt:i4>37</vt:i4>
      </vt:variant>
    </vt:vector>
  </HeadingPairs>
  <TitlesOfParts>
    <vt:vector size="65" baseType="lpstr">
      <vt:lpstr>Arial</vt:lpstr>
      <vt:lpstr>Calibri</vt:lpstr>
      <vt:lpstr>Verdana</vt:lpstr>
      <vt:lpstr>Wingdings</vt:lpstr>
      <vt:lpstr>Times New Roman</vt:lpstr>
      <vt:lpstr>Wingdings 2</vt:lpstr>
      <vt:lpstr>Wingdings 3</vt:lpstr>
      <vt:lpstr>Lucida Sans</vt:lpstr>
      <vt:lpstr>Palatino Linotype</vt:lpstr>
      <vt:lpstr>PT Serif</vt:lpstr>
      <vt:lpstr>Corsiva Hebrew</vt:lpstr>
      <vt:lpstr>Play</vt:lpstr>
      <vt:lpstr>Comic Sans MS</vt:lpstr>
      <vt:lpstr>Cambria</vt:lpstr>
      <vt:lpstr>Arial Black</vt:lpstr>
      <vt:lpstr>Arimo</vt:lpstr>
      <vt:lpstr>Кимоно</vt:lpstr>
      <vt:lpstr>cdb2004112l</vt:lpstr>
      <vt:lpstr>Тема17</vt:lpstr>
      <vt:lpstr>Апекс</vt:lpstr>
      <vt:lpstr>Ppt0000008</vt:lpstr>
      <vt:lpstr>1_Апекс</vt:lpstr>
      <vt:lpstr>3_cdb2004112l</vt:lpstr>
      <vt:lpstr>1_Оформление по умолчанию</vt:lpstr>
      <vt:lpstr>2_Тема Office</vt:lpstr>
      <vt:lpstr>3_Тема Office</vt:lpstr>
      <vt:lpstr>Image</vt:lpstr>
      <vt:lpstr>Слайд Microsoft Office PowerPoint</vt:lpstr>
      <vt:lpstr>             Гронович Тетяни Володимирівни </vt:lpstr>
      <vt:lpstr>Презентація PowerPoint</vt:lpstr>
      <vt:lpstr> Професійний шлях</vt:lpstr>
      <vt:lpstr>  Освіта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Моє педагогічне кредо:</vt:lpstr>
      <vt:lpstr>Працюю над проблемою:</vt:lpstr>
      <vt:lpstr>Презентація PowerPoint</vt:lpstr>
      <vt:lpstr>Презентація PowerPoint</vt:lpstr>
      <vt:lpstr>Презентація PowerPoint</vt:lpstr>
      <vt:lpstr>Використання мультимедійний презентацій на різних етапах уроку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Нестандартні уроки</vt:lpstr>
      <vt:lpstr>Презентація PowerPoint</vt:lpstr>
      <vt:lpstr>Навчальні  досягнення  учнів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Класний керівник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</dc:title>
  <dc:creator>Taras</dc:creator>
  <cp:lastModifiedBy>1</cp:lastModifiedBy>
  <cp:revision>85</cp:revision>
  <cp:lastPrinted>2021-03-28T17:54:06Z</cp:lastPrinted>
  <dcterms:created xsi:type="dcterms:W3CDTF">2016-03-13T10:11:32Z</dcterms:created>
  <dcterms:modified xsi:type="dcterms:W3CDTF">2026-03-20T09:45:41Z</dcterms:modified>
</cp:coreProperties>
</file>